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6" r:id="rId4"/>
  </p:sldMasterIdLst>
  <p:notesMasterIdLst>
    <p:notesMasterId r:id="rId10"/>
  </p:notesMasterIdLst>
  <p:sldIdLst>
    <p:sldId id="260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Государственная социальная стипендия" id="{8229B1D6-A569-4391-9F1F-BC9F160065BF}">
          <p14:sldIdLst>
            <p14:sldId id="260"/>
            <p14:sldId id="264"/>
            <p14:sldId id="265"/>
            <p14:sldId id="266"/>
            <p14:sldId id="267"/>
          </p14:sldIdLst>
        </p14:section>
        <p14:section name="Социальная стипендия в повышенном размере" id="{5F460008-5D07-4EA3-870B-5C1F407C9C95}">
          <p14:sldIdLst/>
        </p14:section>
        <p14:section name="Материальная поддержка" id="{CAC3443A-7B67-42C2-8FF3-C8DBC604F19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верина Иллона Игоревна" initials="АИИ" lastIdx="2" clrIdx="0">
    <p:extLst>
      <p:ext uri="{19B8F6BF-5375-455C-9EA6-DF929625EA0E}">
        <p15:presenceInfo xmlns:p15="http://schemas.microsoft.com/office/powerpoint/2012/main" userId="S-1-5-21-2671715873-3549034840-2198240004-151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3066" autoAdjust="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65796-6188-4109-9713-5B0CE34F2BA0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A02D-1D3A-42F9-AC0A-5D3CC9B0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48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74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978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37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8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102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20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207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567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53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9684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999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8B7E6E5-EE18-4370-8824-745B06A93DF6}" type="datetimeFigureOut">
              <a:rPr lang="ru-RU" smtClean="0"/>
              <a:t>вт 09.09.25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11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0148" y="2184400"/>
            <a:ext cx="5807242" cy="2277479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период назначения ГСС:</a:t>
            </a:r>
            <a:br>
              <a:rPr lang="ru-RU" sz="2400" dirty="0"/>
            </a:br>
            <a:r>
              <a:rPr lang="ru-RU" sz="2400" dirty="0"/>
              <a:t>с момента представления справки по 30.06.2024 г.</a:t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1026" name="Picture 2" descr="http://vzletnaya-polosa.com/img/sos/roman_sen_inv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216835"/>
            <a:ext cx="4523917" cy="647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6750" y="1987550"/>
            <a:ext cx="3524250" cy="196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802252" y="352926"/>
            <a:ext cx="186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ПРИМЕР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40408" y="4461879"/>
            <a:ext cx="4697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https://rg.ru/2011/01/28/invalid-dok.html</a:t>
            </a:r>
          </a:p>
        </p:txBody>
      </p:sp>
    </p:spTree>
    <p:extLst>
      <p:ext uri="{BB962C8B-B14F-4D97-AF65-F5344CB8AC3E}">
        <p14:creationId xmlns:p14="http://schemas.microsoft.com/office/powerpoint/2010/main" val="565503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1032" y="2503478"/>
            <a:ext cx="4483768" cy="13716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период назначения ГСС:</a:t>
            </a:r>
            <a:br>
              <a:rPr lang="ru-RU" sz="2400" dirty="0"/>
            </a:br>
            <a:r>
              <a:rPr lang="ru-RU" sz="2400" dirty="0"/>
              <a:t>с момента представления справки по 31.03.2010 г.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2050" name="Picture 2" descr="https://semyaizakon.ru/wp-content/uploads/2017/09/988119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67" y="1175528"/>
            <a:ext cx="6728728" cy="453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02252" y="352926"/>
            <a:ext cx="186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ПРИМЕР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64724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http://www.pravoslavie.ru/sas/image/100470/47060.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80" y="850231"/>
            <a:ext cx="6956300" cy="503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251032" y="2503478"/>
            <a:ext cx="4483768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2400" dirty="0"/>
              <a:t>период назначения ГСС:</a:t>
            </a:r>
            <a:br>
              <a:rPr lang="ru-RU" sz="2400" dirty="0"/>
            </a:br>
            <a:r>
              <a:rPr lang="ru-RU" sz="2400" dirty="0"/>
              <a:t>с момента представления справки по 3</a:t>
            </a:r>
            <a:r>
              <a:rPr lang="en-US" sz="2400" dirty="0"/>
              <a:t>0</a:t>
            </a:r>
            <a:r>
              <a:rPr lang="ru-RU" sz="2400" dirty="0"/>
              <a:t>.</a:t>
            </a:r>
            <a:r>
              <a:rPr lang="en-US" sz="2400" dirty="0"/>
              <a:t>11</a:t>
            </a:r>
            <a:r>
              <a:rPr lang="ru-RU" sz="2400" dirty="0"/>
              <a:t>.201</a:t>
            </a:r>
            <a:r>
              <a:rPr lang="en-US" sz="2400" dirty="0"/>
              <a:t>1</a:t>
            </a:r>
            <a:r>
              <a:rPr lang="ru-RU" sz="2400" dirty="0"/>
              <a:t> г.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802252" y="352926"/>
            <a:ext cx="186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ПРИМЕР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3868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5137" y="2327710"/>
            <a:ext cx="10058400" cy="3931920"/>
          </a:xfrm>
        </p:spPr>
        <p:txBody>
          <a:bodyPr/>
          <a:lstStyle/>
          <a:p>
            <a:endParaRPr lang="ru-RU"/>
          </a:p>
        </p:txBody>
      </p:sp>
      <p:pic>
        <p:nvPicPr>
          <p:cNvPr id="4098" name="Picture 2" descr="https://don24.ru/uploads/2019/09/%D0%BA%D1%80%D0%B8%D0%BC%D0%B8%D0%BD%D0%B0%D0%BB-A353Gn9zF4l09YbYhu9Ir1ttMcxtxVay/%D0%A1%D0%BD%D0%B8%D0%BC%D0%BE%D0%BA-%D1%8D%D0%BA%D1%80%D0%B0%D0%BD%D0%B0-2019-0-qZjjzMiE1CShl-FktXxXp75ita6bJWQ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80" y="1328394"/>
            <a:ext cx="7238107" cy="38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427495" y="2521712"/>
            <a:ext cx="4483768" cy="1771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2400" dirty="0"/>
              <a:t>период назначения ГСС:</a:t>
            </a:r>
            <a:br>
              <a:rPr lang="ru-RU" sz="2400" dirty="0"/>
            </a:br>
            <a:r>
              <a:rPr lang="ru-RU" sz="2400" dirty="0"/>
              <a:t>с момента представления справки по </a:t>
            </a:r>
            <a:r>
              <a:rPr lang="en-US" sz="2400" dirty="0"/>
              <a:t>31</a:t>
            </a:r>
            <a:r>
              <a:rPr lang="ru-RU" sz="2400" dirty="0"/>
              <a:t>.</a:t>
            </a:r>
            <a:r>
              <a:rPr lang="en-US" sz="2400" dirty="0"/>
              <a:t>08 </a:t>
            </a:r>
            <a:r>
              <a:rPr lang="ru-RU" sz="2400" dirty="0"/>
              <a:t>года окончания обучения.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802252" y="352926"/>
            <a:ext cx="186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ПРИМЕР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5088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2761" y="803710"/>
            <a:ext cx="4283243" cy="3931920"/>
          </a:xfrm>
        </p:spPr>
        <p:txBody>
          <a:bodyPr/>
          <a:lstStyle/>
          <a:p>
            <a:r>
              <a:rPr lang="ru-RU" dirty="0"/>
              <a:t>Инвалиды 3 группы имеют право на ГСС только в случае, если в причине инвалидности указано «Инвалидность с детства»!</a:t>
            </a:r>
          </a:p>
          <a:p>
            <a:endParaRPr lang="ru-RU" dirty="0"/>
          </a:p>
        </p:txBody>
      </p:sp>
      <p:pic>
        <p:nvPicPr>
          <p:cNvPr id="5124" name="Picture 4" descr="https://finansopyt.ru/wp-content/uploads/2018/12/blobid15440070794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6"/>
          <a:stretch/>
        </p:blipFill>
        <p:spPr bwMode="auto">
          <a:xfrm>
            <a:off x="315996" y="681989"/>
            <a:ext cx="7143750" cy="515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315996" y="681989"/>
            <a:ext cx="7143750" cy="502900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315996" y="681989"/>
            <a:ext cx="7143750" cy="5157337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015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3d3e93-d891-44dc-9345-92b5952ff1a3" xsi:nil="true"/>
    <lcf76f155ced4ddcb4097134ff3c332f xmlns="93a589d2-2aff-4ee3-a3c8-9797fbb3ec5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9922F7032D67D4197D04119A125AA26" ma:contentTypeVersion="15" ma:contentTypeDescription="Создание документа." ma:contentTypeScope="" ma:versionID="8b08d16ca730266d793bd74bb6fbe3b4">
  <xsd:schema xmlns:xsd="http://www.w3.org/2001/XMLSchema" xmlns:xs="http://www.w3.org/2001/XMLSchema" xmlns:p="http://schemas.microsoft.com/office/2006/metadata/properties" xmlns:ns2="93a589d2-2aff-4ee3-a3c8-9797fbb3ec5b" xmlns:ns3="683d3e93-d891-44dc-9345-92b5952ff1a3" targetNamespace="http://schemas.microsoft.com/office/2006/metadata/properties" ma:root="true" ma:fieldsID="c3bdde859d7de831f805e909ee49456a" ns2:_="" ns3:_="">
    <xsd:import namespace="93a589d2-2aff-4ee3-a3c8-9797fbb3ec5b"/>
    <xsd:import namespace="683d3e93-d891-44dc-9345-92b5952ff1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a589d2-2aff-4ee3-a3c8-9797fbb3ec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3b1f9ad3-3015-4419-8a5a-22d4d402f4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3d3e93-d891-44dc-9345-92b5952ff1a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362ec69-b916-461e-b085-aeaa7bc20b73}" ma:internalName="TaxCatchAll" ma:showField="CatchAllData" ma:web="683d3e93-d891-44dc-9345-92b5952ff1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7D21A2-79AD-43E8-A192-29468FEBDA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20C359-6849-49EC-8F80-6D7AA1E8E23B}">
  <ds:schemaRefs>
    <ds:schemaRef ds:uri="f9c27aee-26e0-4791-ba6d-ce9d33193198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d8a6df6-3d88-4b71-b6e0-927dd3dc28aa"/>
    <ds:schemaRef ds:uri="http://www.w3.org/XML/1998/namespace"/>
    <ds:schemaRef ds:uri="683d3e93-d891-44dc-9345-92b5952ff1a3"/>
    <ds:schemaRef ds:uri="93a589d2-2aff-4ee3-a3c8-9797fbb3ec5b"/>
  </ds:schemaRefs>
</ds:datastoreItem>
</file>

<file path=customXml/itemProps3.xml><?xml version="1.0" encoding="utf-8"?>
<ds:datastoreItem xmlns:ds="http://schemas.openxmlformats.org/officeDocument/2006/customXml" ds:itemID="{687998FF-744A-4089-8EA0-2B2C49E045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a589d2-2aff-4ee3-a3c8-9797fbb3ec5b"/>
    <ds:schemaRef ds:uri="683d3e93-d891-44dc-9345-92b5952ff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4939</TotalTime>
  <Words>101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Calibri</vt:lpstr>
      <vt:lpstr>Century Gothic</vt:lpstr>
      <vt:lpstr>Garamond</vt:lpstr>
      <vt:lpstr>Савон</vt:lpstr>
      <vt:lpstr>период назначения ГСС: с момента представления справки по 30.06.2024 г. </vt:lpstr>
      <vt:lpstr>период назначения ГСС: с момента представления справки по 31.03.2010 г. </vt:lpstr>
      <vt:lpstr>Презентация PowerPoint</vt:lpstr>
      <vt:lpstr>Презентация PowerPoint</vt:lpstr>
      <vt:lpstr>Презентация PowerPoint</vt:lpstr>
    </vt:vector>
  </TitlesOfParts>
  <Company>Южный Федеральный Университет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Аверина Иллона Игоревна</dc:creator>
  <cp:lastModifiedBy>Шаповалова Наталья Алексеевна</cp:lastModifiedBy>
  <cp:revision>54</cp:revision>
  <dcterms:created xsi:type="dcterms:W3CDTF">2018-05-15T12:48:31Z</dcterms:created>
  <dcterms:modified xsi:type="dcterms:W3CDTF">2025-09-09T08:06:51Z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0x01010059922F7032D67D4197D04119A125AA26</vt:lpwstr>
  </property>
  <property fmtid="{D5CDD505-2E9C-101B-9397-08002B2CF9AE}" pid="3" name="MediaServiceImageTags">
    <vt:lpwstr/>
  </property>
</Properties>
</file>