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A3E7F-CEE5-4B11-95E8-004E1B0D5FA9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444FE-A401-4AD8-862F-48913D4937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22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444FE-A401-4AD8-862F-48913D49373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21E4-0F2C-41EC-ABAB-1CA8F5BC9D02}" type="datetime1">
              <a:rPr lang="ru-RU" smtClean="0"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97AFD-6546-472E-9D4C-9F81ACF5BD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E5D6-9F04-42E6-8660-00701121CCF1}" type="datetime1">
              <a:rPr lang="ru-RU" smtClean="0"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97AFD-6546-472E-9D4C-9F81ACF5BD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7F20-AC4F-4386-B431-31E572413D88}" type="datetime1">
              <a:rPr lang="ru-RU" smtClean="0"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97AFD-6546-472E-9D4C-9F81ACF5BD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BC20-E519-4908-8096-DCEE9A46AB33}" type="datetime1">
              <a:rPr lang="ru-RU" smtClean="0"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97AFD-6546-472E-9D4C-9F81ACF5BD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76B4-F076-4439-810A-6F4229C7E895}" type="datetime1">
              <a:rPr lang="ru-RU" smtClean="0"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97AFD-6546-472E-9D4C-9F81ACF5BD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6D58-4AAE-4B59-85BD-8704921C3E35}" type="datetime1">
              <a:rPr lang="ru-RU" smtClean="0"/>
              <a:t>22.11.2019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97AFD-6546-472E-9D4C-9F81ACF5BD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0211-0D0C-4196-A079-26044157B01A}" type="datetime1">
              <a:rPr lang="ru-RU" smtClean="0"/>
              <a:t>22.11.2019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97AFD-6546-472E-9D4C-9F81ACF5BD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66FA-A041-43D6-B7ED-2BA2E0ADFBF6}" type="datetime1">
              <a:rPr lang="ru-RU" smtClean="0"/>
              <a:t>22.11.2019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97AFD-6546-472E-9D4C-9F81ACF5BD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2E8F6-38DF-4C93-802E-5B58C237D376}" type="datetime1">
              <a:rPr lang="ru-RU" smtClean="0"/>
              <a:t>22.11.2019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97AFD-6546-472E-9D4C-9F81ACF5BD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3964-7F10-4979-9C33-83F318ABC305}" type="datetime1">
              <a:rPr lang="ru-RU" smtClean="0"/>
              <a:t>22.11.2019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97AFD-6546-472E-9D4C-9F81ACF5BD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7806-3908-44FA-B66B-4BE7837A67EF}" type="datetime1">
              <a:rPr lang="ru-RU" smtClean="0"/>
              <a:t>22.11.2019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97AFD-6546-472E-9D4C-9F81ACF5BD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9C6D1-0143-481B-8C65-2C40F030FD42}" type="datetime1">
              <a:rPr lang="ru-RU" smtClean="0"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97AFD-6546-472E-9D4C-9F81ACF5BD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2314591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>Темы научно-квалификационных работ аспирантов 1 года обучения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Руководитель аспирантуры по направлению 05.06.01 Науки о Земле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доц. Д.Ю. Шишкина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22 ноября 2019 г.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216463"/>
              </p:ext>
            </p:extLst>
          </p:nvPr>
        </p:nvGraphicFramePr>
        <p:xfrm>
          <a:off x="467544" y="260648"/>
          <a:ext cx="8229600" cy="6089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49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/>
                        <a:t>Аспирант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/>
                        <a:t>Научный</a:t>
                      </a:r>
                      <a:r>
                        <a:rPr lang="ru-RU" sz="1600" baseline="0" smtClean="0"/>
                        <a:t> </a:t>
                      </a:r>
                      <a:r>
                        <a:rPr lang="ru-RU" sz="1600" smtClean="0"/>
                        <a:t>руководитель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Тема научно-квалификационной работы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Геология, поиски и разведка месторождений твердых полезных ископаемых, </a:t>
                      </a:r>
                      <a:r>
                        <a:rPr lang="ru-RU" sz="1400" b="1" dirty="0" err="1" smtClean="0"/>
                        <a:t>минерагения</a:t>
                      </a:r>
                      <a:endParaRPr lang="ru-RU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Дю</a:t>
                      </a: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Т. А.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Проф. В.И. </a:t>
                      </a:r>
                      <a:r>
                        <a:rPr lang="ru-RU" sz="1400" dirty="0" err="1" smtClean="0"/>
                        <a:t>Вялов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Ванадий и редкоземельные металлы в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диктионемовых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сланцах и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оболовых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песчаниках Прибалтийского бассейна (Ленинградская область)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Журий</a:t>
                      </a: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М. Г.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Зав. кафедрой А.В. </a:t>
                      </a:r>
                      <a:r>
                        <a:rPr lang="ru-RU" sz="1400" dirty="0" err="1" smtClean="0"/>
                        <a:t>Наставкин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Прогноз и выявление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космофотоструктур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угольных месторождений платформенного типа (на материале Иркутского буроугольного бассейна)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Физическая география и биогеография, география почв и геохимия ландшафтов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Солодко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Д.Ф.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Зав. кафедрой Ю.А. Федоров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Пространственно-временные закономерности распределения тяжелых металлов в водах Азовского бассейна с высокой минерализацией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Чепурная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В.И.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Зав. кафедрой Ю.А. Федоров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Особенности гидролого-гидрохимических характеристик Азовского и Каспийского морей и их связь с динамикой ареалов молоди промысловых полупроходных рыб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Геоэкология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Глушко А.Е.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Проф.</a:t>
                      </a:r>
                      <a:r>
                        <a:rPr lang="ru-RU" sz="1400" baseline="0" dirty="0" smtClean="0"/>
                        <a:t> Беспалова Л.А.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Исследование особенностей распределения пластика в береговой зоне Азовского моря под влиянием природных и антропогенных факторов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Плотников</a:t>
                      </a:r>
                      <a:r>
                        <a:rPr lang="ru-RU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И.В.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Зав. кафедрой  В.Е. Закруткин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smtClean="0"/>
                        <a:t>Дендроэкологическая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smtClean="0"/>
                        <a:t>и </a:t>
                      </a:r>
                      <a:r>
                        <a:rPr lang="ru-RU" sz="1400" dirty="0" err="1" smtClean="0"/>
                        <a:t>фитогеохимическая</a:t>
                      </a:r>
                      <a:r>
                        <a:rPr lang="ru-RU" sz="1400" dirty="0" smtClean="0"/>
                        <a:t> оценка динамики экосистем тундр полуострова Ямал под воздействием климатических и антропогенных факторов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97AFD-6546-472E-9D4C-9F81ACF5BD9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844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99519"/>
              </p:ext>
            </p:extLst>
          </p:nvPr>
        </p:nvGraphicFramePr>
        <p:xfrm>
          <a:off x="467544" y="260648"/>
          <a:ext cx="8229600" cy="3485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49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Аспирант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Научный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руководитель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Тема научно-квалификационной работы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Экономическая, социальная, политическая и рекреационная география</a:t>
                      </a:r>
                      <a:endParaRPr lang="ru-RU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Бессмертный И.В.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Зав. кафедрой В.В. </a:t>
                      </a:r>
                      <a:r>
                        <a:rPr lang="ru-RU" sz="1400" dirty="0" err="1" smtClean="0"/>
                        <a:t>Латун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Социально-экономические и экологические особенности пространственного развития Ростовской области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Лю</a:t>
                      </a:r>
                      <a:r>
                        <a:rPr lang="ru-RU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aseline="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Чэнь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Проф.</a:t>
                      </a:r>
                      <a:r>
                        <a:rPr lang="ru-RU" sz="1400" baseline="0" dirty="0" smtClean="0"/>
                        <a:t> О.В. </a:t>
                      </a:r>
                      <a:r>
                        <a:rPr lang="ru-RU" sz="1400" baseline="0" dirty="0" err="1" smtClean="0"/>
                        <a:t>Ивлиева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Анализ и разработка стратегии развития экотуризма в Китае на региональном уровне (о. </a:t>
                      </a:r>
                      <a:r>
                        <a:rPr lang="ru-RU" sz="14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Хайнань</a:t>
                      </a:r>
                      <a:r>
                        <a:rPr lang="ru-RU" sz="1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Ма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Цзья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Проф.</a:t>
                      </a:r>
                      <a:r>
                        <a:rPr lang="ru-RU" sz="1400" baseline="0" dirty="0" smtClean="0"/>
                        <a:t> О.В. </a:t>
                      </a:r>
                      <a:r>
                        <a:rPr lang="ru-RU" sz="1400" baseline="0" dirty="0" err="1" smtClean="0"/>
                        <a:t>Ивлиева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Влияние социально-экономического развития регионов Китая на динамику въездного международного туризма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Шаповалов Н.В.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Проф.</a:t>
                      </a:r>
                      <a:r>
                        <a:rPr lang="ru-RU" sz="1400" baseline="0" dirty="0" smtClean="0"/>
                        <a:t> О.В. </a:t>
                      </a:r>
                      <a:r>
                        <a:rPr lang="ru-RU" sz="1400" baseline="0" dirty="0" err="1" smtClean="0"/>
                        <a:t>Ивлиева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Повышение эффективности и совершенствование процесса продвижения туристского продукта на основе использования современных информационных технологий (социальных сетей) в субъектах Южного федерального округа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97AFD-6546-472E-9D4C-9F81ACF5BD9C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84976"/>
              </p:ext>
            </p:extLst>
          </p:nvPr>
        </p:nvGraphicFramePr>
        <p:xfrm>
          <a:off x="467544" y="4005064"/>
          <a:ext cx="8229600" cy="195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49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/>
                        <a:t>Прикреплена для подготовки диссертации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Научный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руководитель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Тема научно-квалификационной работы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Геоэкология</a:t>
                      </a:r>
                      <a:endParaRPr lang="ru-RU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Шевцова Е.А.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Проф. Беспалова Л.А.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Геоэкологический мониторинг донных осадков Азовского моря на основе биогеохимических показателей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2200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1898</TotalTime>
  <Words>325</Words>
  <Application>Microsoft Office PowerPoint</Application>
  <PresentationFormat>Экран (4:3)</PresentationFormat>
  <Paragraphs>54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Тема Office</vt:lpstr>
      <vt:lpstr> Темы научно-квалификационных работ аспирантов 1 года обучения </vt:lpstr>
      <vt:lpstr>Презентация PowerPoint</vt:lpstr>
      <vt:lpstr>Презентация PowerPoint</vt:lpstr>
    </vt:vector>
  </TitlesOfParts>
  <Company>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лекций по курсу Правовые основы природопользования и охраны окружающей среды</dc:title>
  <dc:creator>D</dc:creator>
  <cp:lastModifiedBy>Шишкина Диана Юрьевна</cp:lastModifiedBy>
  <cp:revision>600</cp:revision>
  <dcterms:created xsi:type="dcterms:W3CDTF">2008-06-12T16:20:20Z</dcterms:created>
  <dcterms:modified xsi:type="dcterms:W3CDTF">2019-11-22T10:36:36Z</dcterms:modified>
</cp:coreProperties>
</file>