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8"/>
  </p:notesMasterIdLst>
  <p:sldIdLst>
    <p:sldId id="294" r:id="rId4"/>
    <p:sldId id="295" r:id="rId5"/>
    <p:sldId id="337" r:id="rId6"/>
    <p:sldId id="33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1D4992"/>
    <a:srgbClr val="FF595A"/>
    <a:srgbClr val="E0E0E0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C5B78-BAB3-4BBB-82F3-94C28354E73B}" v="36" dt="2024-06-25T10:31:33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5226" autoAdjust="0"/>
  </p:normalViewPr>
  <p:slideViewPr>
    <p:cSldViewPr snapToGrid="0">
      <p:cViewPr varScale="1">
        <p:scale>
          <a:sx n="106" d="100"/>
          <a:sy n="106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узнецов Андрей Николаевич" userId="abd6630e-6548-46f7-8ea2-612a858287f5" providerId="ADAL" clId="{D57C5B78-BAB3-4BBB-82F3-94C28354E73B}"/>
    <pc:docChg chg="undo redo custSel addSld delSld modSld">
      <pc:chgData name="Кузнецов Андрей Николаевич" userId="abd6630e-6548-46f7-8ea2-612a858287f5" providerId="ADAL" clId="{D57C5B78-BAB3-4BBB-82F3-94C28354E73B}" dt="2024-06-25T10:32:32.863" v="1250" actId="14734"/>
      <pc:docMkLst>
        <pc:docMk/>
      </pc:docMkLst>
      <pc:sldChg chg="modSp mod">
        <pc:chgData name="Кузнецов Андрей Николаевич" userId="abd6630e-6548-46f7-8ea2-612a858287f5" providerId="ADAL" clId="{D57C5B78-BAB3-4BBB-82F3-94C28354E73B}" dt="2024-06-25T10:27:10.355" v="1199" actId="1076"/>
        <pc:sldMkLst>
          <pc:docMk/>
          <pc:sldMk cId="773661661" sldId="294"/>
        </pc:sldMkLst>
        <pc:spChg chg="mod">
          <ac:chgData name="Кузнецов Андрей Николаевич" userId="abd6630e-6548-46f7-8ea2-612a858287f5" providerId="ADAL" clId="{D57C5B78-BAB3-4BBB-82F3-94C28354E73B}" dt="2024-06-25T10:27:10.355" v="1199" actId="1076"/>
          <ac:spMkLst>
            <pc:docMk/>
            <pc:sldMk cId="773661661" sldId="294"/>
            <ac:spMk id="8" creationId="{00000000-0000-0000-0000-000000000000}"/>
          </ac:spMkLst>
        </pc:spChg>
      </pc:sldChg>
      <pc:sldChg chg="delSp modSp mod">
        <pc:chgData name="Кузнецов Андрей Николаевич" userId="abd6630e-6548-46f7-8ea2-612a858287f5" providerId="ADAL" clId="{D57C5B78-BAB3-4BBB-82F3-94C28354E73B}" dt="2024-06-25T10:08:50.889" v="847" actId="20577"/>
        <pc:sldMkLst>
          <pc:docMk/>
          <pc:sldMk cId="1233041254" sldId="295"/>
        </pc:sldMkLst>
        <pc:spChg chg="mod">
          <ac:chgData name="Кузнецов Андрей Николаевич" userId="abd6630e-6548-46f7-8ea2-612a858287f5" providerId="ADAL" clId="{D57C5B78-BAB3-4BBB-82F3-94C28354E73B}" dt="2024-06-25T10:08:50.889" v="847" actId="20577"/>
          <ac:spMkLst>
            <pc:docMk/>
            <pc:sldMk cId="1233041254" sldId="295"/>
            <ac:spMk id="6" creationId="{605C5DF1-B017-EF73-3D0C-1688D4765DFF}"/>
          </ac:spMkLst>
        </pc:spChg>
        <pc:spChg chg="mod">
          <ac:chgData name="Кузнецов Андрей Николаевич" userId="abd6630e-6548-46f7-8ea2-612a858287f5" providerId="ADAL" clId="{D57C5B78-BAB3-4BBB-82F3-94C28354E73B}" dt="2024-06-25T08:39:01.950" v="15" actId="1076"/>
          <ac:spMkLst>
            <pc:docMk/>
            <pc:sldMk cId="1233041254" sldId="295"/>
            <ac:spMk id="9" creationId="{D4F66D1F-DA1F-F9AF-721A-ADC419321393}"/>
          </ac:spMkLst>
        </pc:spChg>
        <pc:picChg chg="del">
          <ac:chgData name="Кузнецов Андрей Николаевич" userId="abd6630e-6548-46f7-8ea2-612a858287f5" providerId="ADAL" clId="{D57C5B78-BAB3-4BBB-82F3-94C28354E73B}" dt="2024-06-25T10:07:50.820" v="827" actId="478"/>
          <ac:picMkLst>
            <pc:docMk/>
            <pc:sldMk cId="1233041254" sldId="295"/>
            <ac:picMk id="20" creationId="{CC57B49C-2A21-E54C-3438-6F91C9F4400A}"/>
          </ac:picMkLst>
        </pc:picChg>
        <pc:picChg chg="del">
          <ac:chgData name="Кузнецов Андрей Николаевич" userId="abd6630e-6548-46f7-8ea2-612a858287f5" providerId="ADAL" clId="{D57C5B78-BAB3-4BBB-82F3-94C28354E73B}" dt="2024-06-25T10:07:52.139" v="829" actId="478"/>
          <ac:picMkLst>
            <pc:docMk/>
            <pc:sldMk cId="1233041254" sldId="295"/>
            <ac:picMk id="23" creationId="{BC68EE65-29B5-6E5F-682B-5E256EDED5BA}"/>
          </ac:picMkLst>
        </pc:picChg>
        <pc:picChg chg="del">
          <ac:chgData name="Кузнецов Андрей Николаевич" userId="abd6630e-6548-46f7-8ea2-612a858287f5" providerId="ADAL" clId="{D57C5B78-BAB3-4BBB-82F3-94C28354E73B}" dt="2024-06-25T10:07:51.353" v="828" actId="478"/>
          <ac:picMkLst>
            <pc:docMk/>
            <pc:sldMk cId="1233041254" sldId="295"/>
            <ac:picMk id="24" creationId="{AA7223C5-AE90-3ED2-FB01-A981AD179EC0}"/>
          </ac:picMkLst>
        </pc:picChg>
        <pc:picChg chg="del">
          <ac:chgData name="Кузнецов Андрей Николаевич" userId="abd6630e-6548-46f7-8ea2-612a858287f5" providerId="ADAL" clId="{D57C5B78-BAB3-4BBB-82F3-94C28354E73B}" dt="2024-06-25T10:07:52.889" v="830" actId="478"/>
          <ac:picMkLst>
            <pc:docMk/>
            <pc:sldMk cId="1233041254" sldId="295"/>
            <ac:picMk id="25" creationId="{D630F2EE-83B9-B29C-7751-48764D9061BF}"/>
          </ac:picMkLst>
        </pc:picChg>
        <pc:picChg chg="del">
          <ac:chgData name="Кузнецов Андрей Николаевич" userId="abd6630e-6548-46f7-8ea2-612a858287f5" providerId="ADAL" clId="{D57C5B78-BAB3-4BBB-82F3-94C28354E73B}" dt="2024-06-25T10:07:53.660" v="831" actId="478"/>
          <ac:picMkLst>
            <pc:docMk/>
            <pc:sldMk cId="1233041254" sldId="295"/>
            <ac:picMk id="26" creationId="{51820A19-C7AA-1273-E650-7F03709029BB}"/>
          </ac:picMkLst>
        </pc:picChg>
        <pc:picChg chg="del">
          <ac:chgData name="Кузнецов Андрей Николаевич" userId="abd6630e-6548-46f7-8ea2-612a858287f5" providerId="ADAL" clId="{D57C5B78-BAB3-4BBB-82F3-94C28354E73B}" dt="2024-06-25T10:07:54.710" v="832" actId="478"/>
          <ac:picMkLst>
            <pc:docMk/>
            <pc:sldMk cId="1233041254" sldId="295"/>
            <ac:picMk id="27" creationId="{B8DB2E89-06A9-6E3B-630D-875CA831FCFA}"/>
          </ac:picMkLst>
        </pc:picChg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543256488" sldId="297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4128062762" sldId="301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355784648" sldId="303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2787297133" sldId="305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1560651157" sldId="306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1898750403" sldId="307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2311330161" sldId="308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1694245596" sldId="337"/>
        </pc:sldMkLst>
      </pc:sldChg>
      <pc:sldChg chg="addSp delSp modSp add mod">
        <pc:chgData name="Кузнецов Андрей Николаевич" userId="abd6630e-6548-46f7-8ea2-612a858287f5" providerId="ADAL" clId="{D57C5B78-BAB3-4BBB-82F3-94C28354E73B}" dt="2024-06-25T10:32:32.863" v="1250" actId="14734"/>
        <pc:sldMkLst>
          <pc:docMk/>
          <pc:sldMk cId="3404990341" sldId="337"/>
        </pc:sldMkLst>
        <pc:spChg chg="del">
          <ac:chgData name="Кузнецов Андрей Николаевич" userId="abd6630e-6548-46f7-8ea2-612a858287f5" providerId="ADAL" clId="{D57C5B78-BAB3-4BBB-82F3-94C28354E73B}" dt="2024-06-25T10:10:17.201" v="849" actId="478"/>
          <ac:spMkLst>
            <pc:docMk/>
            <pc:sldMk cId="3404990341" sldId="337"/>
            <ac:spMk id="6" creationId="{605C5DF1-B017-EF73-3D0C-1688D4765DFF}"/>
          </ac:spMkLst>
        </pc:spChg>
        <pc:spChg chg="mod">
          <ac:chgData name="Кузнецов Андрей Николаевич" userId="abd6630e-6548-46f7-8ea2-612a858287f5" providerId="ADAL" clId="{D57C5B78-BAB3-4BBB-82F3-94C28354E73B}" dt="2024-06-25T10:13:34.076" v="979" actId="20577"/>
          <ac:spMkLst>
            <pc:docMk/>
            <pc:sldMk cId="3404990341" sldId="337"/>
            <ac:spMk id="9" creationId="{D4F66D1F-DA1F-F9AF-721A-ADC419321393}"/>
          </ac:spMkLst>
        </pc:spChg>
        <pc:graphicFrameChg chg="add mod modGraphic">
          <ac:chgData name="Кузнецов Андрей Николаевич" userId="abd6630e-6548-46f7-8ea2-612a858287f5" providerId="ADAL" clId="{D57C5B78-BAB3-4BBB-82F3-94C28354E73B}" dt="2024-06-25T10:32:32.863" v="1250" actId="14734"/>
          <ac:graphicFrameMkLst>
            <pc:docMk/>
            <pc:sldMk cId="3404990341" sldId="337"/>
            <ac:graphicFrameMk id="5" creationId="{3D39AA9D-421C-FDB6-D737-2A2BAC7C685A}"/>
          </ac:graphicFrameMkLst>
        </pc:graphicFrameChg>
        <pc:cxnChg chg="add mod">
          <ac:chgData name="Кузнецов Андрей Николаевич" userId="abd6630e-6548-46f7-8ea2-612a858287f5" providerId="ADAL" clId="{D57C5B78-BAB3-4BBB-82F3-94C28354E73B}" dt="2024-06-25T10:25:35.620" v="1185"/>
          <ac:cxnSpMkLst>
            <pc:docMk/>
            <pc:sldMk cId="3404990341" sldId="337"/>
            <ac:cxnSpMk id="7" creationId="{DCBCC065-B79A-3C5C-16AA-E027E052AA31}"/>
          </ac:cxnSpMkLst>
        </pc:cxnChg>
        <pc:cxnChg chg="del mod">
          <ac:chgData name="Кузнецов Андрей Николаевич" userId="abd6630e-6548-46f7-8ea2-612a858287f5" providerId="ADAL" clId="{D57C5B78-BAB3-4BBB-82F3-94C28354E73B}" dt="2024-06-25T10:25:39.099" v="1186" actId="478"/>
          <ac:cxnSpMkLst>
            <pc:docMk/>
            <pc:sldMk cId="3404990341" sldId="337"/>
            <ac:cxnSpMk id="10" creationId="{FE6C5058-2F65-BBD8-EF6F-2639D69545DC}"/>
          </ac:cxnSpMkLst>
        </pc:cxnChg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3544691606" sldId="340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2857510995" sldId="661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861762321" sldId="663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1184497727" sldId="665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1471801969" sldId="666"/>
        </pc:sldMkLst>
      </pc:sldChg>
      <pc:sldChg chg="del">
        <pc:chgData name="Кузнецов Андрей Николаевич" userId="abd6630e-6548-46f7-8ea2-612a858287f5" providerId="ADAL" clId="{D57C5B78-BAB3-4BBB-82F3-94C28354E73B}" dt="2024-06-25T08:28:08.017" v="0" actId="2696"/>
        <pc:sldMkLst>
          <pc:docMk/>
          <pc:sldMk cId="4027014399" sldId="6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E0B4D-1715-4B8A-B08E-9EBC80421AFD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AB8A0-9BDB-4C47-BA73-B8236E96F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9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B8A0-9BDB-4C47-BA73-B8236E96FE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AB8A0-9BDB-4C47-BA73-B8236E96FE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7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9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7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044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31" b="1" i="0">
                <a:solidFill>
                  <a:srgbClr val="0012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77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1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7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8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4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6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1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0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8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BCEAC-0F2B-4F3C-AAEA-E51902E9E36F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C44A-95A9-4015-B118-35BAB0FF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3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372" cy="6858000"/>
            <a:chOff x="0" y="1"/>
            <a:chExt cx="20104476" cy="112903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5667796"/>
              <a:ext cx="11475985" cy="37245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47327" y="18763"/>
              <a:ext cx="10095230" cy="11271250"/>
            </a:xfrm>
            <a:custGeom>
              <a:avLst/>
              <a:gdLst/>
              <a:ahLst/>
              <a:cxnLst/>
              <a:rect l="l" t="t" r="r" b="b"/>
              <a:pathLst>
                <a:path w="10095230" h="1127125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8141076" y="1"/>
              <a:ext cx="11963400" cy="11290300"/>
            </a:xfrm>
            <a:custGeom>
              <a:avLst/>
              <a:gdLst/>
              <a:ahLst/>
              <a:cxnLst/>
              <a:rect l="l" t="t" r="r" b="b"/>
              <a:pathLst>
                <a:path w="11963400" h="1129030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2837306" y="5667810"/>
              <a:ext cx="7266940" cy="3714115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9248841" y="5667806"/>
              <a:ext cx="5732145" cy="3714115"/>
            </a:xfrm>
            <a:custGeom>
              <a:avLst/>
              <a:gdLst/>
              <a:ahLst/>
              <a:cxnLst/>
              <a:rect l="l" t="t" r="r" b="b"/>
              <a:pathLst>
                <a:path w="5732144" h="3714115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7689" y="1288593"/>
            <a:ext cx="6959047" cy="109031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marR="3081">
              <a:lnSpc>
                <a:spcPct val="70000"/>
              </a:lnSpc>
              <a:spcBef>
                <a:spcPts val="58"/>
              </a:spcBef>
            </a:pPr>
            <a:r>
              <a:rPr lang="ru-RU" sz="2500" b="1" dirty="0">
                <a:solidFill>
                  <a:srgbClr val="1D499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созыве Конференции работников и обучающихся Института наук о Земле ЮФУ для избрания делегатов на Конференцию работников и обучающихся ЮФУ</a:t>
            </a:r>
            <a:endParaRPr lang="ru-RU" sz="2500" b="1" dirty="0">
              <a:solidFill>
                <a:srgbClr val="1D49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4E5F425-ACDF-4201-8872-9794D7CF2479}"/>
              </a:ext>
            </a:extLst>
          </p:cNvPr>
          <p:cNvSpPr txBox="1">
            <a:spLocks/>
          </p:cNvSpPr>
          <p:nvPr/>
        </p:nvSpPr>
        <p:spPr>
          <a:xfrm>
            <a:off x="6351301" y="4261744"/>
            <a:ext cx="5544930" cy="61807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marR="3081" algn="r">
              <a:spcBef>
                <a:spcPts val="64"/>
              </a:spcBef>
            </a:pPr>
            <a:r>
              <a:rPr lang="ru-RU" sz="1940" dirty="0">
                <a:solidFill>
                  <a:srgbClr val="FFFFFF"/>
                </a:solidFill>
                <a:latin typeface="+mn-lt"/>
              </a:rPr>
              <a:t>Кузнецов Андрей Николаевич</a:t>
            </a:r>
          </a:p>
          <a:p>
            <a:pPr marL="7701" marR="3081" algn="r">
              <a:spcBef>
                <a:spcPts val="64"/>
              </a:spcBef>
            </a:pPr>
            <a:r>
              <a:rPr lang="ru-RU" sz="1940" b="0" dirty="0">
                <a:solidFill>
                  <a:srgbClr val="FFFFFF"/>
                </a:solidFill>
                <a:latin typeface="+mn-lt"/>
                <a:sym typeface="Arial"/>
              </a:rPr>
              <a:t>директор Института наук о Земле ЮФУ</a:t>
            </a:r>
            <a:endParaRPr lang="ru-RU" sz="1940" b="0" dirty="0">
              <a:latin typeface="+mn-lt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3D6ACF-DAFF-108D-D8F0-881F1D3EAC91}"/>
              </a:ext>
            </a:extLst>
          </p:cNvPr>
          <p:cNvSpPr/>
          <p:nvPr/>
        </p:nvSpPr>
        <p:spPr>
          <a:xfrm>
            <a:off x="7346922" y="887574"/>
            <a:ext cx="4848669" cy="175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300D7-99F9-01F5-7333-6AD95CD0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523" y="1305933"/>
            <a:ext cx="990569" cy="919177"/>
          </a:xfrm>
          <a:prstGeom prst="rect">
            <a:avLst/>
          </a:prstGeom>
        </p:spPr>
      </p:pic>
      <p:pic>
        <p:nvPicPr>
          <p:cNvPr id="13" name="object 11">
            <a:extLst>
              <a:ext uri="{FF2B5EF4-FFF2-40B4-BE49-F238E27FC236}">
                <a16:creationId xmlns:a16="http://schemas.microsoft.com/office/drawing/2014/main" id="{EA0E574E-7E28-CF70-1797-51BECEBA6A4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2075" y="1584728"/>
            <a:ext cx="2111270" cy="4516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726356-A050-46AE-B2AA-FB85A4FAF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89" y="3475208"/>
            <a:ext cx="1155194" cy="11551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FC6DBF-CB1B-7D5E-0789-690A86B601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82" y="1299588"/>
            <a:ext cx="990570" cy="9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7EDA4A7C-BE84-226B-52B2-BE14F9E78569}"/>
              </a:ext>
            </a:extLst>
          </p:cNvPr>
          <p:cNvSpPr/>
          <p:nvPr/>
        </p:nvSpPr>
        <p:spPr>
          <a:xfrm>
            <a:off x="9977451" y="0"/>
            <a:ext cx="2214121" cy="1423761"/>
          </a:xfrm>
          <a:custGeom>
            <a:avLst/>
            <a:gdLst/>
            <a:ahLst/>
            <a:cxnLst/>
            <a:rect l="l" t="t" r="r" b="b"/>
            <a:pathLst>
              <a:path w="7266940" h="3714115">
                <a:moveTo>
                  <a:pt x="7266794" y="3714106"/>
                </a:moveTo>
                <a:lnTo>
                  <a:pt x="0" y="3714106"/>
                </a:lnTo>
                <a:lnTo>
                  <a:pt x="2144340" y="0"/>
                </a:lnTo>
                <a:lnTo>
                  <a:pt x="7266792" y="0"/>
                </a:lnTo>
                <a:lnTo>
                  <a:pt x="7266794" y="3714106"/>
                </a:lnTo>
                <a:close/>
              </a:path>
            </a:pathLst>
          </a:custGeom>
          <a:solidFill>
            <a:srgbClr val="1D499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78890B64-E763-4B40-C37F-FEA677283130}"/>
              </a:ext>
            </a:extLst>
          </p:cNvPr>
          <p:cNvSpPr/>
          <p:nvPr/>
        </p:nvSpPr>
        <p:spPr>
          <a:xfrm>
            <a:off x="8729842" y="104"/>
            <a:ext cx="2033141" cy="1423657"/>
          </a:xfrm>
          <a:custGeom>
            <a:avLst/>
            <a:gdLst/>
            <a:ahLst/>
            <a:cxnLst/>
            <a:rect l="l" t="t" r="r" b="b"/>
            <a:pathLst>
              <a:path w="5732144" h="3714115">
                <a:moveTo>
                  <a:pt x="3587471" y="3714106"/>
                </a:moveTo>
                <a:lnTo>
                  <a:pt x="0" y="3714106"/>
                </a:lnTo>
                <a:lnTo>
                  <a:pt x="2144340" y="0"/>
                </a:lnTo>
                <a:lnTo>
                  <a:pt x="5731812" y="0"/>
                </a:lnTo>
                <a:lnTo>
                  <a:pt x="3587471" y="3714106"/>
                </a:lnTo>
                <a:close/>
              </a:path>
            </a:pathLst>
          </a:custGeom>
          <a:solidFill>
            <a:srgbClr val="517BB9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9B977C-D482-8746-DFC8-FA31B58D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06" y="315264"/>
            <a:ext cx="854843" cy="793233"/>
          </a:xfrm>
          <a:prstGeom prst="rect">
            <a:avLst/>
          </a:prstGeom>
        </p:spPr>
      </p:pic>
      <p:sp>
        <p:nvSpPr>
          <p:cNvPr id="9" name="object 14">
            <a:extLst>
              <a:ext uri="{FF2B5EF4-FFF2-40B4-BE49-F238E27FC236}">
                <a16:creationId xmlns:a16="http://schemas.microsoft.com/office/drawing/2014/main" id="{D4F66D1F-DA1F-F9AF-721A-ADC419321393}"/>
              </a:ext>
            </a:extLst>
          </p:cNvPr>
          <p:cNvSpPr txBox="1"/>
          <p:nvPr/>
        </p:nvSpPr>
        <p:spPr>
          <a:xfrm>
            <a:off x="435551" y="276635"/>
            <a:ext cx="8279966" cy="7972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70000"/>
              </a:lnSpc>
              <a:spcBef>
                <a:spcPts val="58"/>
              </a:spcBef>
            </a:pPr>
            <a:r>
              <a:rPr lang="ru-RU" sz="2400" b="1" dirty="0">
                <a:solidFill>
                  <a:srgbClr val="1D499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 созыве Конференции работников и обучающихся Института наук о Земле для избрания делегатов на Конференцию работников и обучающихся ЮФУ</a:t>
            </a:r>
            <a:endParaRPr lang="ru-RU" sz="2400" b="1" dirty="0">
              <a:solidFill>
                <a:srgbClr val="1D4992"/>
              </a:solidFill>
              <a:latin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E6C5058-2F65-BBD8-EF6F-2639D69545DC}"/>
              </a:ext>
            </a:extLst>
          </p:cNvPr>
          <p:cNvCxnSpPr>
            <a:cxnSpLocks/>
          </p:cNvCxnSpPr>
          <p:nvPr/>
        </p:nvCxnSpPr>
        <p:spPr>
          <a:xfrm flipH="1">
            <a:off x="460606" y="1197513"/>
            <a:ext cx="1012720" cy="0"/>
          </a:xfrm>
          <a:prstGeom prst="line">
            <a:avLst/>
          </a:prstGeom>
          <a:ln w="76200">
            <a:solidFill>
              <a:srgbClr val="00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05C5DF1-B017-EF73-3D0C-1688D4765DFF}"/>
              </a:ext>
            </a:extLst>
          </p:cNvPr>
          <p:cNvSpPr txBox="1"/>
          <p:nvPr/>
        </p:nvSpPr>
        <p:spPr>
          <a:xfrm>
            <a:off x="435552" y="1823962"/>
            <a:ext cx="11320898" cy="4261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Решением Ученого совета ЮФУ от 31 мая 2024 г. в сентябре 2024 г.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созывается конференция работников и обучающихся ЮФУ для обсуждения проекта нового Коллективного договора ЮФУ.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связи с истечением полномочий Конферен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ции работников и обучающихся ЮФУ в декабре 2022 г. требуется избрать ее новый состав. В этой связи, структурным подразделениям необходимо инициировать созыв своих конференций работников и обучающихся для выдвижения делегатов на Конференцию работников и обучающихся ЮФУ.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Aft>
                <a:spcPts val="120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 решения Ученого совета Института наук о Земле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Aft>
                <a:spcPts val="1200"/>
              </a:spcAft>
            </a:pP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Протокол № 7 от 6 июня 2024 г.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0000"/>
              </a:lnSpc>
              <a:spcAft>
                <a:spcPts val="1200"/>
              </a:spcAft>
              <a:buAutoNum type="arabicPeriod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Созвать Конференцию работников и обучающихся Института наук о Земле ЮФУ (далее «Конференция»)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составе, сформированном в ноябре 2022 г. (с правом кафедр, коллективов произвести ротацию делегатов)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70000"/>
              </a:lnSpc>
              <a:spcAft>
                <a:spcPts val="1200"/>
              </a:spcAft>
              <a:buFontTx/>
              <a:buAutoNum type="arabicPeriod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Датой проведения Конференции определить 13 сентября 2024 г., формат проведения Конференции: очный.</a:t>
            </a:r>
          </a:p>
          <a:p>
            <a:pPr marL="342900" indent="-342900" algn="just">
              <a:lnSpc>
                <a:spcPct val="70000"/>
              </a:lnSpc>
              <a:spcAft>
                <a:spcPts val="1200"/>
              </a:spcAft>
              <a:buAutoNum type="arabicPeriod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Утвердить повестку дня Конференции: Выдвижение делегатов от Института наук о Земле ЮФУ на Конференцию работников и обучающихся ЮФУ.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4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7EDA4A7C-BE84-226B-52B2-BE14F9E78569}"/>
              </a:ext>
            </a:extLst>
          </p:cNvPr>
          <p:cNvSpPr/>
          <p:nvPr/>
        </p:nvSpPr>
        <p:spPr>
          <a:xfrm>
            <a:off x="9977451" y="0"/>
            <a:ext cx="2214121" cy="1423761"/>
          </a:xfrm>
          <a:custGeom>
            <a:avLst/>
            <a:gdLst/>
            <a:ahLst/>
            <a:cxnLst/>
            <a:rect l="l" t="t" r="r" b="b"/>
            <a:pathLst>
              <a:path w="7266940" h="3714115">
                <a:moveTo>
                  <a:pt x="7266794" y="3714106"/>
                </a:moveTo>
                <a:lnTo>
                  <a:pt x="0" y="3714106"/>
                </a:lnTo>
                <a:lnTo>
                  <a:pt x="2144340" y="0"/>
                </a:lnTo>
                <a:lnTo>
                  <a:pt x="7266792" y="0"/>
                </a:lnTo>
                <a:lnTo>
                  <a:pt x="7266794" y="3714106"/>
                </a:lnTo>
                <a:close/>
              </a:path>
            </a:pathLst>
          </a:custGeom>
          <a:solidFill>
            <a:srgbClr val="1D4992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78890B64-E763-4B40-C37F-FEA677283130}"/>
              </a:ext>
            </a:extLst>
          </p:cNvPr>
          <p:cNvSpPr/>
          <p:nvPr/>
        </p:nvSpPr>
        <p:spPr>
          <a:xfrm>
            <a:off x="8729842" y="104"/>
            <a:ext cx="2033141" cy="1423657"/>
          </a:xfrm>
          <a:custGeom>
            <a:avLst/>
            <a:gdLst/>
            <a:ahLst/>
            <a:cxnLst/>
            <a:rect l="l" t="t" r="r" b="b"/>
            <a:pathLst>
              <a:path w="5732144" h="3714115">
                <a:moveTo>
                  <a:pt x="3587471" y="3714106"/>
                </a:moveTo>
                <a:lnTo>
                  <a:pt x="0" y="3714106"/>
                </a:lnTo>
                <a:lnTo>
                  <a:pt x="2144340" y="0"/>
                </a:lnTo>
                <a:lnTo>
                  <a:pt x="5731812" y="0"/>
                </a:lnTo>
                <a:lnTo>
                  <a:pt x="3587471" y="3714106"/>
                </a:lnTo>
                <a:close/>
              </a:path>
            </a:pathLst>
          </a:custGeom>
          <a:solidFill>
            <a:srgbClr val="517BB9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9B977C-D482-8746-DFC8-FA31B58D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606" y="315264"/>
            <a:ext cx="854843" cy="793233"/>
          </a:xfrm>
          <a:prstGeom prst="rect">
            <a:avLst/>
          </a:prstGeom>
        </p:spPr>
      </p:pic>
      <p:sp>
        <p:nvSpPr>
          <p:cNvPr id="9" name="object 14">
            <a:extLst>
              <a:ext uri="{FF2B5EF4-FFF2-40B4-BE49-F238E27FC236}">
                <a16:creationId xmlns:a16="http://schemas.microsoft.com/office/drawing/2014/main" id="{D4F66D1F-DA1F-F9AF-721A-ADC419321393}"/>
              </a:ext>
            </a:extLst>
          </p:cNvPr>
          <p:cNvSpPr txBox="1"/>
          <p:nvPr/>
        </p:nvSpPr>
        <p:spPr>
          <a:xfrm>
            <a:off x="435551" y="276635"/>
            <a:ext cx="8279966" cy="53868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70000"/>
              </a:lnSpc>
              <a:spcBef>
                <a:spcPts val="58"/>
              </a:spcBef>
            </a:pPr>
            <a:r>
              <a:rPr lang="ru-RU" sz="2400" b="1" dirty="0">
                <a:solidFill>
                  <a:srgbClr val="1D499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делегатов Конференции работников и обучающихся Института наук о Земле от 11 ноября 2022 г.</a:t>
            </a:r>
            <a:endParaRPr lang="ru-RU" sz="2400" b="1" dirty="0">
              <a:solidFill>
                <a:srgbClr val="1D4992"/>
              </a:solidFill>
              <a:latin typeface="Arial"/>
              <a:cs typeface="Arial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D39AA9D-421C-FDB6-D737-2A2BAC7C6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4121"/>
              </p:ext>
            </p:extLst>
          </p:nvPr>
        </p:nvGraphicFramePr>
        <p:xfrm>
          <a:off x="138263" y="1511929"/>
          <a:ext cx="11930007" cy="5106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667">
                  <a:extLst>
                    <a:ext uri="{9D8B030D-6E8A-4147-A177-3AD203B41FA5}">
                      <a16:colId xmlns:a16="http://schemas.microsoft.com/office/drawing/2014/main" val="2449737610"/>
                    </a:ext>
                  </a:extLst>
                </a:gridCol>
                <a:gridCol w="1917468">
                  <a:extLst>
                    <a:ext uri="{9D8B030D-6E8A-4147-A177-3AD203B41FA5}">
                      <a16:colId xmlns:a16="http://schemas.microsoft.com/office/drawing/2014/main" val="2073927173"/>
                    </a:ext>
                  </a:extLst>
                </a:gridCol>
                <a:gridCol w="3868642">
                  <a:extLst>
                    <a:ext uri="{9D8B030D-6E8A-4147-A177-3AD203B41FA5}">
                      <a16:colId xmlns:a16="http://schemas.microsoft.com/office/drawing/2014/main" val="1933455009"/>
                    </a:ext>
                  </a:extLst>
                </a:gridCol>
                <a:gridCol w="420931">
                  <a:extLst>
                    <a:ext uri="{9D8B030D-6E8A-4147-A177-3AD203B41FA5}">
                      <a16:colId xmlns:a16="http://schemas.microsoft.com/office/drawing/2014/main" val="4078847488"/>
                    </a:ext>
                  </a:extLst>
                </a:gridCol>
                <a:gridCol w="2040603">
                  <a:extLst>
                    <a:ext uri="{9D8B030D-6E8A-4147-A177-3AD203B41FA5}">
                      <a16:colId xmlns:a16="http://schemas.microsoft.com/office/drawing/2014/main" val="1856727602"/>
                    </a:ext>
                  </a:extLst>
                </a:gridCol>
                <a:gridCol w="3321696">
                  <a:extLst>
                    <a:ext uri="{9D8B030D-6E8A-4147-A177-3AD203B41FA5}">
                      <a16:colId xmlns:a16="http://schemas.microsoft.com/office/drawing/2014/main" val="3892800039"/>
                    </a:ext>
                  </a:extLst>
                </a:gridCol>
              </a:tblGrid>
              <a:tr h="43917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№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Подразделение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Делегаты: ФИО, должность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№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Подразделение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Делегаты: ФИО, должность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1372027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Дирекция института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Кузнецов А.Н., директор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Кафедра физической географии, экологии и охраны природы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Баранникова Н.Н., ст. преподаватель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1220643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Крукиер М.Л., ведущий инженер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Гарькуша Д.Н.,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2705832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Подколзина И.Н., специалист по УМР 1 кат.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Дмитрик Л.Ю.,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м.н.с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4150343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Кафедра общей и инженерной геологии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Бойко Н.И., профессор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Доценко И.В.,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2433449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Волков В.Н.,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Михайленко А.В.,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3391841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Костюк Ю.Н.,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Овсепян А.Э.,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2656925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Скляров Д.С., преподаватель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Савицкий В.А., ст. преподаватель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1414125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Федулова Т.П., зав. кабинетом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Талпа Б.В.,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322902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Хансиварова Н.М.,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Федоров Ю.А., зав. кафедрой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2047023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Кафедра месторождений полезных ископаемых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Наставкин А.В., зав. кафедрой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Кафедра социально-экономической географии и природопользования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Бессмертный И.В., преподаватель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78310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Перепечаева Н.И., зав. лабораторией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Богачев И.В.,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3317368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Труфанов А.В.,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Латун В.В.,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402167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Шарова Т.В.,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Левченко С.В.,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463497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Кафедра геоэкологии и прикладной геохимии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Коваленко А.С.,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Меринова Ю.Ю.,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3773156803"/>
                  </a:ext>
                </a:extLst>
              </a:tr>
              <a:tr h="3468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Коханистая Н.В., ст. преподаватель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Центр исследований минерального сырья и состояния окружающей среды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Автушенко Н.А., инженер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3317943777"/>
                  </a:ext>
                </a:extLst>
              </a:tr>
              <a:tr h="34683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Райко Е.А., зав. кабинетом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Мещанинов Ф.В., учебный мастер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430390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Решетняк О.С.,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Геологический музей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Болдырева О.Н., зав. кабинетом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2813250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Скляренко Г.Ю.,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База практики и учебного туризма «Белая речка»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Наниз А.И., директор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1897174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19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Кафедра океанологии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Беспалова Е.В.,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Студенческий совет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Абрамян А.Т., магистрант 05.04.06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186603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20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Евланова А.Г.,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extLst>
                  <a:ext uri="{0D108BD9-81ED-4DB2-BD59-A6C34878D82A}">
                    <a16:rowId xmlns:a16="http://schemas.microsoft.com/office/drawing/2014/main" val="4080658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21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Солуянова С.Н., специалист по УМР 1 кат.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extLst>
                  <a:ext uri="{0D108BD9-81ED-4DB2-BD59-A6C34878D82A}">
                    <a16:rowId xmlns:a16="http://schemas.microsoft.com/office/drawing/2014/main" val="2507894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7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 22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Цыганкова А.Е., доцент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2" marR="38342" marT="0" marB="0"/>
                </a:tc>
                <a:extLst>
                  <a:ext uri="{0D108BD9-81ED-4DB2-BD59-A6C34878D82A}">
                    <a16:rowId xmlns:a16="http://schemas.microsoft.com/office/drawing/2014/main" val="410639267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CBCC065-B79A-3C5C-16AA-E027E052AA31}"/>
              </a:ext>
            </a:extLst>
          </p:cNvPr>
          <p:cNvCxnSpPr>
            <a:cxnSpLocks/>
          </p:cNvCxnSpPr>
          <p:nvPr/>
        </p:nvCxnSpPr>
        <p:spPr>
          <a:xfrm flipH="1">
            <a:off x="460606" y="1197513"/>
            <a:ext cx="1012720" cy="0"/>
          </a:xfrm>
          <a:prstGeom prst="line">
            <a:avLst/>
          </a:prstGeom>
          <a:ln w="76200">
            <a:solidFill>
              <a:srgbClr val="003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" y="0"/>
            <a:ext cx="12191372" cy="6858000"/>
            <a:chOff x="0" y="1"/>
            <a:chExt cx="20104476" cy="11290300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5667796"/>
              <a:ext cx="11475985" cy="37245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47327" y="18763"/>
              <a:ext cx="10095230" cy="11271250"/>
            </a:xfrm>
            <a:custGeom>
              <a:avLst/>
              <a:gdLst/>
              <a:ahLst/>
              <a:cxnLst/>
              <a:rect l="l" t="t" r="r" b="b"/>
              <a:pathLst>
                <a:path w="10095230" h="11271250">
                  <a:moveTo>
                    <a:pt x="3587471" y="11271028"/>
                  </a:moveTo>
                  <a:lnTo>
                    <a:pt x="0" y="11271028"/>
                  </a:lnTo>
                  <a:lnTo>
                    <a:pt x="6507331" y="0"/>
                  </a:lnTo>
                  <a:lnTo>
                    <a:pt x="10094803" y="0"/>
                  </a:lnTo>
                  <a:lnTo>
                    <a:pt x="3587471" y="11271028"/>
                  </a:lnTo>
                  <a:close/>
                </a:path>
              </a:pathLst>
            </a:custGeom>
            <a:solidFill>
              <a:srgbClr val="272E5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8141076" y="1"/>
              <a:ext cx="11963400" cy="11290300"/>
            </a:xfrm>
            <a:custGeom>
              <a:avLst/>
              <a:gdLst/>
              <a:ahLst/>
              <a:cxnLst/>
              <a:rect l="l" t="t" r="r" b="b"/>
              <a:pathLst>
                <a:path w="11963400" h="11290300">
                  <a:moveTo>
                    <a:pt x="11963028" y="11289792"/>
                  </a:moveTo>
                  <a:lnTo>
                    <a:pt x="0" y="11289792"/>
                  </a:lnTo>
                  <a:lnTo>
                    <a:pt x="6518165" y="0"/>
                  </a:lnTo>
                  <a:lnTo>
                    <a:pt x="11963015" y="0"/>
                  </a:lnTo>
                  <a:lnTo>
                    <a:pt x="11963028" y="11289792"/>
                  </a:lnTo>
                  <a:close/>
                </a:path>
              </a:pathLst>
            </a:custGeom>
            <a:solidFill>
              <a:srgbClr val="E6E9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2837306" y="5667810"/>
              <a:ext cx="7266940" cy="3714115"/>
            </a:xfrm>
            <a:custGeom>
              <a:avLst/>
              <a:gdLst/>
              <a:ahLst/>
              <a:cxnLst/>
              <a:rect l="l" t="t" r="r" b="b"/>
              <a:pathLst>
                <a:path w="7266940" h="3714115">
                  <a:moveTo>
                    <a:pt x="7266794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7266792" y="0"/>
                  </a:lnTo>
                  <a:lnTo>
                    <a:pt x="7266794" y="3714106"/>
                  </a:lnTo>
                  <a:close/>
                </a:path>
              </a:pathLst>
            </a:custGeom>
            <a:solidFill>
              <a:srgbClr val="1D499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9248841" y="5667806"/>
              <a:ext cx="5732145" cy="3714115"/>
            </a:xfrm>
            <a:custGeom>
              <a:avLst/>
              <a:gdLst/>
              <a:ahLst/>
              <a:cxnLst/>
              <a:rect l="l" t="t" r="r" b="b"/>
              <a:pathLst>
                <a:path w="5732144" h="3714115">
                  <a:moveTo>
                    <a:pt x="3587471" y="3714106"/>
                  </a:moveTo>
                  <a:lnTo>
                    <a:pt x="0" y="3714106"/>
                  </a:lnTo>
                  <a:lnTo>
                    <a:pt x="2144340" y="0"/>
                  </a:lnTo>
                  <a:lnTo>
                    <a:pt x="5731812" y="0"/>
                  </a:lnTo>
                  <a:lnTo>
                    <a:pt x="3587471" y="3714106"/>
                  </a:lnTo>
                  <a:close/>
                </a:path>
              </a:pathLst>
            </a:custGeom>
            <a:solidFill>
              <a:srgbClr val="013E99">
                <a:alpha val="68627"/>
              </a:srgbClr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2877" y="1529244"/>
            <a:ext cx="6309102" cy="562604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11552" marR="3081">
              <a:lnSpc>
                <a:spcPct val="80000"/>
              </a:lnSpc>
              <a:spcBef>
                <a:spcPts val="58"/>
              </a:spcBef>
            </a:pPr>
            <a:r>
              <a:rPr lang="ru-RU" sz="4400" dirty="0">
                <a:solidFill>
                  <a:srgbClr val="1D4992"/>
                </a:solidFill>
                <a:latin typeface="+mn-lt"/>
                <a:ea typeface="Arial Black"/>
                <a:cs typeface="Arial Black"/>
                <a:sym typeface="Arial Black"/>
              </a:rPr>
              <a:t>Спасибо за внимание !!!</a:t>
            </a:r>
            <a:endParaRPr lang="ru-RU" sz="4400" dirty="0">
              <a:solidFill>
                <a:srgbClr val="1D4992"/>
              </a:solidFill>
              <a:latin typeface="+mn-lt"/>
              <a:cs typeface="Arial Black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4E5F425-ACDF-4201-8872-9794D7CF2479}"/>
              </a:ext>
            </a:extLst>
          </p:cNvPr>
          <p:cNvSpPr txBox="1">
            <a:spLocks/>
          </p:cNvSpPr>
          <p:nvPr/>
        </p:nvSpPr>
        <p:spPr>
          <a:xfrm>
            <a:off x="6351301" y="4261744"/>
            <a:ext cx="5544930" cy="61807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>
            <a:lvl1pPr>
              <a:defRPr sz="3350" b="1" i="0">
                <a:solidFill>
                  <a:srgbClr val="0012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7701" marR="3081" algn="r">
              <a:spcBef>
                <a:spcPts val="64"/>
              </a:spcBef>
            </a:pPr>
            <a:r>
              <a:rPr lang="ru-RU" sz="1940" dirty="0">
                <a:solidFill>
                  <a:srgbClr val="FFFFFF"/>
                </a:solidFill>
                <a:latin typeface="+mn-lt"/>
              </a:rPr>
              <a:t>Кузнецов Андрей Николаевич</a:t>
            </a:r>
          </a:p>
          <a:p>
            <a:pPr marL="7701" marR="3081" algn="r">
              <a:spcBef>
                <a:spcPts val="64"/>
              </a:spcBef>
            </a:pPr>
            <a:r>
              <a:rPr lang="ru-RU" sz="1940" b="0" dirty="0">
                <a:solidFill>
                  <a:srgbClr val="FFFFFF"/>
                </a:solidFill>
                <a:latin typeface="+mn-lt"/>
                <a:sym typeface="Arial"/>
              </a:rPr>
              <a:t>директор Института наук о Земле ЮФУ</a:t>
            </a:r>
            <a:endParaRPr lang="ru-RU" sz="1940" b="0" dirty="0">
              <a:latin typeface="+mn-lt"/>
              <a:sym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3D6ACF-DAFF-108D-D8F0-881F1D3EAC91}"/>
              </a:ext>
            </a:extLst>
          </p:cNvPr>
          <p:cNvSpPr/>
          <p:nvPr/>
        </p:nvSpPr>
        <p:spPr>
          <a:xfrm>
            <a:off x="7346922" y="887574"/>
            <a:ext cx="4848669" cy="175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300D7-99F9-01F5-7333-6AD95CD0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523" y="1305933"/>
            <a:ext cx="990569" cy="919177"/>
          </a:xfrm>
          <a:prstGeom prst="rect">
            <a:avLst/>
          </a:prstGeom>
        </p:spPr>
      </p:pic>
      <p:pic>
        <p:nvPicPr>
          <p:cNvPr id="13" name="object 11">
            <a:extLst>
              <a:ext uri="{FF2B5EF4-FFF2-40B4-BE49-F238E27FC236}">
                <a16:creationId xmlns:a16="http://schemas.microsoft.com/office/drawing/2014/main" id="{EA0E574E-7E28-CF70-1797-51BECEBA6A4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2075" y="1584728"/>
            <a:ext cx="2111270" cy="4516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726356-A050-46AE-B2AA-FB85A4FAF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89" y="3475208"/>
            <a:ext cx="1155194" cy="11551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FC6DBF-CB1B-7D5E-0789-690A86B601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82" y="1299588"/>
            <a:ext cx="990570" cy="9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8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6F18CDEB18E94D86383E5D395190E2" ma:contentTypeVersion="15" ma:contentTypeDescription="Создание документа." ma:contentTypeScope="" ma:versionID="0ee02d34d08ddc13247b2a470de79374">
  <xsd:schema xmlns:xsd="http://www.w3.org/2001/XMLSchema" xmlns:xs="http://www.w3.org/2001/XMLSchema" xmlns:p="http://schemas.microsoft.com/office/2006/metadata/properties" xmlns:ns2="cb3a3ff9-9128-444f-b88c-7b39630c4d3b" xmlns:ns3="66045dc1-363a-41e7-b312-6831ddefa340" targetNamespace="http://schemas.microsoft.com/office/2006/metadata/properties" ma:root="true" ma:fieldsID="7335e3be9cc0c929122d56972b26393d" ns2:_="" ns3:_="">
    <xsd:import namespace="cb3a3ff9-9128-444f-b88c-7b39630c4d3b"/>
    <xsd:import namespace="66045dc1-363a-41e7-b312-6831ddefa3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a3ff9-9128-444f-b88c-7b39630c4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45dc1-363a-41e7-b312-6831ddefa34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aff3fff-fa8b-4249-91e7-f9efcb2584df}" ma:internalName="TaxCatchAll" ma:showField="CatchAllData" ma:web="66045dc1-363a-41e7-b312-6831ddefa3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3DB218-9A99-453C-9C07-561726686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3a3ff9-9128-444f-b88c-7b39630c4d3b"/>
    <ds:schemaRef ds:uri="66045dc1-363a-41e7-b312-6831ddefa3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8B0C23-F237-4916-ADA7-966CD3B95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650</Words>
  <Application>Microsoft Office PowerPoint</Application>
  <PresentationFormat>Широкоэкранный</PresentationFormat>
  <Paragraphs>116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О созыве Конференции работников и обучающихся Института наук о Земле ЮФУ для избрания делегатов на Конференцию работников и обучающихся ЮФУ</vt:lpstr>
      <vt:lpstr>Презентация PowerPoint</vt:lpstr>
      <vt:lpstr>Презентация PowerPoint</vt:lpstr>
      <vt:lpstr>Спасибо за внимание !!!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Любимова Валерия Игоревна</dc:creator>
  <cp:lastModifiedBy>Кузнецов Андрей Николаевич</cp:lastModifiedBy>
  <cp:revision>17</cp:revision>
  <dcterms:created xsi:type="dcterms:W3CDTF">2023-11-16T12:43:52Z</dcterms:created>
  <dcterms:modified xsi:type="dcterms:W3CDTF">2024-06-25T10:32:34Z</dcterms:modified>
</cp:coreProperties>
</file>