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13"/>
  </p:notesMasterIdLst>
  <p:sldIdLst>
    <p:sldId id="256" r:id="rId2"/>
    <p:sldId id="273" r:id="rId3"/>
    <p:sldId id="274" r:id="rId4"/>
    <p:sldId id="275" r:id="rId5"/>
    <p:sldId id="265" r:id="rId6"/>
    <p:sldId id="276" r:id="rId7"/>
    <p:sldId id="270" r:id="rId8"/>
    <p:sldId id="277" r:id="rId9"/>
    <p:sldId id="279" r:id="rId10"/>
    <p:sldId id="267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706FAE-A63D-4D56-80B7-D9B14CC91C1A}" v="173" dt="2023-02-14T19:02:37.8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Шарова Татьяна Викторовна" userId="45cd5838-4d7b-4a2c-bd9a-e75f6776ede6" providerId="ADAL" clId="{2A706FAE-A63D-4D56-80B7-D9B14CC91C1A}"/>
    <pc:docChg chg="undo custSel modSld">
      <pc:chgData name="Шарова Татьяна Викторовна" userId="45cd5838-4d7b-4a2c-bd9a-e75f6776ede6" providerId="ADAL" clId="{2A706FAE-A63D-4D56-80B7-D9B14CC91C1A}" dt="2023-02-15T11:07:45.945" v="436" actId="20577"/>
      <pc:docMkLst>
        <pc:docMk/>
      </pc:docMkLst>
      <pc:sldChg chg="modSp mod">
        <pc:chgData name="Шарова Татьяна Викторовна" userId="45cd5838-4d7b-4a2c-bd9a-e75f6776ede6" providerId="ADAL" clId="{2A706FAE-A63D-4D56-80B7-D9B14CC91C1A}" dt="2023-02-15T08:09:40.237" v="358" actId="20577"/>
        <pc:sldMkLst>
          <pc:docMk/>
          <pc:sldMk cId="0" sldId="256"/>
        </pc:sldMkLst>
        <pc:spChg chg="mod">
          <ac:chgData name="Шарова Татьяна Викторовна" userId="45cd5838-4d7b-4a2c-bd9a-e75f6776ede6" providerId="ADAL" clId="{2A706FAE-A63D-4D56-80B7-D9B14CC91C1A}" dt="2023-02-14T17:01:28.304" v="3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Шарова Татьяна Викторовна" userId="45cd5838-4d7b-4a2c-bd9a-e75f6776ede6" providerId="ADAL" clId="{2A706FAE-A63D-4D56-80B7-D9B14CC91C1A}" dt="2023-02-15T08:09:40.237" v="358" actId="20577"/>
          <ac:spMkLst>
            <pc:docMk/>
            <pc:sldMk cId="0" sldId="256"/>
            <ac:spMk id="2050" creationId="{00000000-0000-0000-0000-000000000000}"/>
          </ac:spMkLst>
        </pc:spChg>
      </pc:sldChg>
      <pc:sldChg chg="modSp mod">
        <pc:chgData name="Шарова Татьяна Викторовна" userId="45cd5838-4d7b-4a2c-bd9a-e75f6776ede6" providerId="ADAL" clId="{2A706FAE-A63D-4D56-80B7-D9B14CC91C1A}" dt="2023-02-14T18:27:46.031" v="178" actId="20577"/>
        <pc:sldMkLst>
          <pc:docMk/>
          <pc:sldMk cId="0" sldId="265"/>
        </pc:sldMkLst>
        <pc:graphicFrameChg chg="modGraphic">
          <ac:chgData name="Шарова Татьяна Викторовна" userId="45cd5838-4d7b-4a2c-bd9a-e75f6776ede6" providerId="ADAL" clId="{2A706FAE-A63D-4D56-80B7-D9B14CC91C1A}" dt="2023-02-14T18:27:46.031" v="178" actId="20577"/>
          <ac:graphicFrameMkLst>
            <pc:docMk/>
            <pc:sldMk cId="0" sldId="265"/>
            <ac:graphicFrameMk id="20573" creationId="{00000000-0000-0000-0000-000000000000}"/>
          </ac:graphicFrameMkLst>
        </pc:graphicFrameChg>
      </pc:sldChg>
      <pc:sldChg chg="modSp mod">
        <pc:chgData name="Шарова Татьяна Викторовна" userId="45cd5838-4d7b-4a2c-bd9a-e75f6776ede6" providerId="ADAL" clId="{2A706FAE-A63D-4D56-80B7-D9B14CC91C1A}" dt="2023-02-15T11:07:45.945" v="436" actId="20577"/>
        <pc:sldMkLst>
          <pc:docMk/>
          <pc:sldMk cId="1736444777" sldId="267"/>
        </pc:sldMkLst>
        <pc:graphicFrameChg chg="modGraphic">
          <ac:chgData name="Шарова Татьяна Викторовна" userId="45cd5838-4d7b-4a2c-bd9a-e75f6776ede6" providerId="ADAL" clId="{2A706FAE-A63D-4D56-80B7-D9B14CC91C1A}" dt="2023-02-15T11:07:45.945" v="436" actId="20577"/>
          <ac:graphicFrameMkLst>
            <pc:docMk/>
            <pc:sldMk cId="1736444777" sldId="267"/>
            <ac:graphicFrameMk id="5" creationId="{00000000-0000-0000-0000-000000000000}"/>
          </ac:graphicFrameMkLst>
        </pc:graphicFrameChg>
      </pc:sldChg>
      <pc:sldChg chg="modSp mod">
        <pc:chgData name="Шарова Татьяна Викторовна" userId="45cd5838-4d7b-4a2c-bd9a-e75f6776ede6" providerId="ADAL" clId="{2A706FAE-A63D-4D56-80B7-D9B14CC91C1A}" dt="2023-02-14T18:50:52.876" v="228" actId="20577"/>
        <pc:sldMkLst>
          <pc:docMk/>
          <pc:sldMk cId="1650207005" sldId="270"/>
        </pc:sldMkLst>
        <pc:graphicFrameChg chg="mod modGraphic">
          <ac:chgData name="Шарова Татьяна Викторовна" userId="45cd5838-4d7b-4a2c-bd9a-e75f6776ede6" providerId="ADAL" clId="{2A706FAE-A63D-4D56-80B7-D9B14CC91C1A}" dt="2023-02-14T18:50:52.876" v="228" actId="20577"/>
          <ac:graphicFrameMkLst>
            <pc:docMk/>
            <pc:sldMk cId="1650207005" sldId="270"/>
            <ac:graphicFrameMk id="7" creationId="{00000000-0000-0000-0000-000000000000}"/>
          </ac:graphicFrameMkLst>
        </pc:graphicFrameChg>
      </pc:sldChg>
      <pc:sldChg chg="modSp mod">
        <pc:chgData name="Шарова Татьяна Викторовна" userId="45cd5838-4d7b-4a2c-bd9a-e75f6776ede6" providerId="ADAL" clId="{2A706FAE-A63D-4D56-80B7-D9B14CC91C1A}" dt="2023-02-14T17:18:20.290" v="34" actId="20577"/>
        <pc:sldMkLst>
          <pc:docMk/>
          <pc:sldMk cId="0" sldId="273"/>
        </pc:sldMkLst>
        <pc:spChg chg="mod">
          <ac:chgData name="Шарова Татьяна Викторовна" userId="45cd5838-4d7b-4a2c-bd9a-e75f6776ede6" providerId="ADAL" clId="{2A706FAE-A63D-4D56-80B7-D9B14CC91C1A}" dt="2023-02-14T17:18:20.290" v="34" actId="20577"/>
          <ac:spMkLst>
            <pc:docMk/>
            <pc:sldMk cId="0" sldId="273"/>
            <ac:spMk id="15" creationId="{00000000-0000-0000-0000-000000000000}"/>
          </ac:spMkLst>
        </pc:spChg>
        <pc:graphicFrameChg chg="mod">
          <ac:chgData name="Шарова Татьяна Викторовна" userId="45cd5838-4d7b-4a2c-bd9a-e75f6776ede6" providerId="ADAL" clId="{2A706FAE-A63D-4D56-80B7-D9B14CC91C1A}" dt="2023-02-14T17:12:52.430" v="9" actId="20577"/>
          <ac:graphicFrameMkLst>
            <pc:docMk/>
            <pc:sldMk cId="0" sldId="273"/>
            <ac:graphicFrameMk id="18" creationId="{00000000-0000-0000-0000-000000000000}"/>
          </ac:graphicFrameMkLst>
        </pc:graphicFrameChg>
        <pc:graphicFrameChg chg="mod">
          <ac:chgData name="Шарова Татьяна Викторовна" userId="45cd5838-4d7b-4a2c-bd9a-e75f6776ede6" providerId="ADAL" clId="{2A706FAE-A63D-4D56-80B7-D9B14CC91C1A}" dt="2023-02-14T17:17:34.447" v="30" actId="20577"/>
          <ac:graphicFrameMkLst>
            <pc:docMk/>
            <pc:sldMk cId="0" sldId="273"/>
            <ac:graphicFrameMk id="22" creationId="{00000000-0000-0000-0000-000000000000}"/>
          </ac:graphicFrameMkLst>
        </pc:graphicFrameChg>
      </pc:sldChg>
      <pc:sldChg chg="modSp mod">
        <pc:chgData name="Шарова Татьяна Викторовна" userId="45cd5838-4d7b-4a2c-bd9a-e75f6776ede6" providerId="ADAL" clId="{2A706FAE-A63D-4D56-80B7-D9B14CC91C1A}" dt="2023-02-14T17:26:05.314" v="46" actId="20577"/>
        <pc:sldMkLst>
          <pc:docMk/>
          <pc:sldMk cId="0" sldId="274"/>
        </pc:sldMkLst>
        <pc:spChg chg="mod">
          <ac:chgData name="Шарова Татьяна Викторовна" userId="45cd5838-4d7b-4a2c-bd9a-e75f6776ede6" providerId="ADAL" clId="{2A706FAE-A63D-4D56-80B7-D9B14CC91C1A}" dt="2023-02-14T17:18:46.149" v="36" actId="20577"/>
          <ac:spMkLst>
            <pc:docMk/>
            <pc:sldMk cId="0" sldId="274"/>
            <ac:spMk id="5" creationId="{00000000-0000-0000-0000-000000000000}"/>
          </ac:spMkLst>
        </pc:spChg>
        <pc:graphicFrameChg chg="mod">
          <ac:chgData name="Шарова Татьяна Викторовна" userId="45cd5838-4d7b-4a2c-bd9a-e75f6776ede6" providerId="ADAL" clId="{2A706FAE-A63D-4D56-80B7-D9B14CC91C1A}" dt="2023-02-14T17:19:11.016" v="42" actId="20577"/>
          <ac:graphicFrameMkLst>
            <pc:docMk/>
            <pc:sldMk cId="0" sldId="274"/>
            <ac:graphicFrameMk id="6" creationId="{00000000-0000-0000-0000-000000000000}"/>
          </ac:graphicFrameMkLst>
        </pc:graphicFrameChg>
        <pc:graphicFrameChg chg="mod">
          <ac:chgData name="Шарова Татьяна Викторовна" userId="45cd5838-4d7b-4a2c-bd9a-e75f6776ede6" providerId="ADAL" clId="{2A706FAE-A63D-4D56-80B7-D9B14CC91C1A}" dt="2023-02-14T17:26:05.314" v="46" actId="20577"/>
          <ac:graphicFrameMkLst>
            <pc:docMk/>
            <pc:sldMk cId="0" sldId="274"/>
            <ac:graphicFrameMk id="7" creationId="{00000000-0000-0000-0000-000000000000}"/>
          </ac:graphicFrameMkLst>
        </pc:graphicFrameChg>
      </pc:sldChg>
      <pc:sldChg chg="modSp">
        <pc:chgData name="Шарова Татьяна Викторовна" userId="45cd5838-4d7b-4a2c-bd9a-e75f6776ede6" providerId="ADAL" clId="{2A706FAE-A63D-4D56-80B7-D9B14CC91C1A}" dt="2023-02-14T17:40:01.129" v="62" actId="688"/>
        <pc:sldMkLst>
          <pc:docMk/>
          <pc:sldMk cId="0" sldId="275"/>
        </pc:sldMkLst>
        <pc:graphicFrameChg chg="mod">
          <ac:chgData name="Шарова Татьяна Викторовна" userId="45cd5838-4d7b-4a2c-bd9a-e75f6776ede6" providerId="ADAL" clId="{2A706FAE-A63D-4D56-80B7-D9B14CC91C1A}" dt="2023-02-14T17:39:18.382" v="52" actId="20577"/>
          <ac:graphicFrameMkLst>
            <pc:docMk/>
            <pc:sldMk cId="0" sldId="275"/>
            <ac:graphicFrameMk id="7" creationId="{00000000-0000-0000-0000-000000000000}"/>
          </ac:graphicFrameMkLst>
        </pc:graphicFrameChg>
        <pc:graphicFrameChg chg="mod">
          <ac:chgData name="Шарова Татьяна Викторовна" userId="45cd5838-4d7b-4a2c-bd9a-e75f6776ede6" providerId="ADAL" clId="{2A706FAE-A63D-4D56-80B7-D9B14CC91C1A}" dt="2023-02-14T17:39:24.037" v="54" actId="20577"/>
          <ac:graphicFrameMkLst>
            <pc:docMk/>
            <pc:sldMk cId="0" sldId="275"/>
            <ac:graphicFrameMk id="8" creationId="{00000000-0000-0000-0000-000000000000}"/>
          </ac:graphicFrameMkLst>
        </pc:graphicFrameChg>
        <pc:graphicFrameChg chg="mod">
          <ac:chgData name="Шарова Татьяна Викторовна" userId="45cd5838-4d7b-4a2c-bd9a-e75f6776ede6" providerId="ADAL" clId="{2A706FAE-A63D-4D56-80B7-D9B14CC91C1A}" dt="2023-02-14T17:40:01.129" v="62" actId="688"/>
          <ac:graphicFrameMkLst>
            <pc:docMk/>
            <pc:sldMk cId="0" sldId="275"/>
            <ac:graphicFrameMk id="9" creationId="{00000000-0000-0000-0000-000000000000}"/>
          </ac:graphicFrameMkLst>
        </pc:graphicFrameChg>
        <pc:graphicFrameChg chg="mod">
          <ac:chgData name="Шарова Татьяна Викторовна" userId="45cd5838-4d7b-4a2c-bd9a-e75f6776ede6" providerId="ADAL" clId="{2A706FAE-A63D-4D56-80B7-D9B14CC91C1A}" dt="2023-02-14T17:39:40.352" v="57" actId="688"/>
          <ac:graphicFrameMkLst>
            <pc:docMk/>
            <pc:sldMk cId="0" sldId="275"/>
            <ac:graphicFrameMk id="10" creationId="{3F1B370A-A57D-4ABF-90D9-AD3BBB41790E}"/>
          </ac:graphicFrameMkLst>
        </pc:graphicFrameChg>
      </pc:sldChg>
      <pc:sldChg chg="mod">
        <pc:chgData name="Шарова Татьяна Викторовна" userId="45cd5838-4d7b-4a2c-bd9a-e75f6776ede6" providerId="ADAL" clId="{2A706FAE-A63D-4D56-80B7-D9B14CC91C1A}" dt="2023-02-14T18:41:24.392" v="198" actId="27918"/>
        <pc:sldMkLst>
          <pc:docMk/>
          <pc:sldMk cId="0" sldId="276"/>
        </pc:sldMkLst>
      </pc:sldChg>
      <pc:sldChg chg="mod">
        <pc:chgData name="Шарова Татьяна Викторовна" userId="45cd5838-4d7b-4a2c-bd9a-e75f6776ede6" providerId="ADAL" clId="{2A706FAE-A63D-4D56-80B7-D9B14CC91C1A}" dt="2023-02-14T18:54:12.798" v="239" actId="27918"/>
        <pc:sldMkLst>
          <pc:docMk/>
          <pc:sldMk cId="0" sldId="277"/>
        </pc:sldMkLst>
      </pc:sldChg>
      <pc:sldChg chg="modSp">
        <pc:chgData name="Шарова Татьяна Викторовна" userId="45cd5838-4d7b-4a2c-bd9a-e75f6776ede6" providerId="ADAL" clId="{2A706FAE-A63D-4D56-80B7-D9B14CC91C1A}" dt="2023-02-14T19:02:37.857" v="356" actId="20577"/>
        <pc:sldMkLst>
          <pc:docMk/>
          <pc:sldMk cId="0" sldId="279"/>
        </pc:sldMkLst>
        <pc:graphicFrameChg chg="mod">
          <ac:chgData name="Шарова Татьяна Викторовна" userId="45cd5838-4d7b-4a2c-bd9a-e75f6776ede6" providerId="ADAL" clId="{2A706FAE-A63D-4D56-80B7-D9B14CC91C1A}" dt="2023-02-14T19:02:37.857" v="356" actId="20577"/>
          <ac:graphicFrameMkLst>
            <pc:docMk/>
            <pc:sldMk cId="0" sldId="279"/>
            <ac:graphicFrameMk id="11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Задолженности по </a:t>
            </a:r>
          </a:p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курсам, чел.</a:t>
            </a:r>
          </a:p>
        </c:rich>
      </c:tx>
      <c:layout>
        <c:manualLayout>
          <c:xMode val="edge"/>
          <c:yMode val="edge"/>
          <c:x val="0.1587048053688479"/>
          <c:y val="2.1596239873574154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курсам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магистры 1</c:v>
                </c:pt>
                <c:pt idx="6">
                  <c:v>магистры 2</c:v>
                </c:pt>
                <c:pt idx="7">
                  <c:v>аспиранты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55</c:v>
                </c:pt>
                <c:pt idx="1">
                  <c:v>53</c:v>
                </c:pt>
                <c:pt idx="2">
                  <c:v>70</c:v>
                </c:pt>
                <c:pt idx="3">
                  <c:v>67</c:v>
                </c:pt>
                <c:pt idx="4">
                  <c:v>4</c:v>
                </c:pt>
                <c:pt idx="5">
                  <c:v>34</c:v>
                </c:pt>
                <c:pt idx="6">
                  <c:v>9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55-4652-91FB-F300B19E23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577818610432195"/>
          <c:y val="0.13850847653689488"/>
          <c:w val="0.29895810187756938"/>
          <c:h val="0.77344254077606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количеству задолженностей, %</a:t>
            </a:r>
          </a:p>
        </c:rich>
      </c:tx>
      <c:layout>
        <c:manualLayout>
          <c:xMode val="edge"/>
          <c:yMode val="edge"/>
          <c:x val="0.14361573912422437"/>
          <c:y val="2.7133737277054704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колличеству задолженностей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&gt;3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</c:v>
                </c:pt>
                <c:pt idx="1">
                  <c:v>18</c:v>
                </c:pt>
                <c:pt idx="2">
                  <c:v>10</c:v>
                </c:pt>
                <c:pt idx="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1B-4960-B8FE-BA791B8A25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 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  <c:pt idx="5">
                  <c:v>2022-2023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67</c:v>
                </c:pt>
                <c:pt idx="1">
                  <c:v>72</c:v>
                </c:pt>
                <c:pt idx="2">
                  <c:v>74</c:v>
                </c:pt>
                <c:pt idx="3">
                  <c:v>74</c:v>
                </c:pt>
                <c:pt idx="4">
                  <c:v>64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C7-4E2B-B8CB-575ED3FF85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 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  <c:pt idx="5">
                  <c:v>2022-2023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59</c:v>
                </c:pt>
                <c:pt idx="1">
                  <c:v>63</c:v>
                </c:pt>
                <c:pt idx="2">
                  <c:v>61</c:v>
                </c:pt>
                <c:pt idx="3">
                  <c:v>63</c:v>
                </c:pt>
                <c:pt idx="4">
                  <c:v>54</c:v>
                </c:pt>
                <c:pt idx="5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C7-4E2B-B8CB-575ED3FF85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5254784"/>
        <c:axId val="95463680"/>
        <c:axId val="0"/>
      </c:bar3DChart>
      <c:catAx>
        <c:axId val="95254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5463680"/>
        <c:crosses val="autoZero"/>
        <c:auto val="1"/>
        <c:lblAlgn val="ctr"/>
        <c:lblOffset val="100"/>
        <c:noMultiLvlLbl val="0"/>
      </c:catAx>
      <c:valAx>
        <c:axId val="95463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254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215016944688796"/>
          <c:y val="0.44559400303120955"/>
          <c:w val="8.1557745451087418E-2"/>
          <c:h val="0.13504997198527699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80AF4-3538-418B-9D4D-3F0D11031C27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611934-D272-4CE6-840F-D8A6B9D82469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В СЕССИИ УЧАСТВОВАЛО</a:t>
          </a:r>
          <a:endParaRPr lang="ru-RU" dirty="0"/>
        </a:p>
      </dgm:t>
    </dgm:pt>
    <dgm:pt modelId="{76568F0A-25F5-4382-839B-E7262CE5D4B6}" type="parTrans" cxnId="{4CF1B5BA-450E-4924-84C0-CABC55074B8B}">
      <dgm:prSet/>
      <dgm:spPr/>
      <dgm:t>
        <a:bodyPr/>
        <a:lstStyle/>
        <a:p>
          <a:endParaRPr lang="ru-RU"/>
        </a:p>
      </dgm:t>
    </dgm:pt>
    <dgm:pt modelId="{A85795A6-8A64-4B13-A8B7-B81C05570646}" type="sibTrans" cxnId="{4CF1B5BA-450E-4924-84C0-CABC55074B8B}">
      <dgm:prSet/>
      <dgm:spPr/>
      <dgm:t>
        <a:bodyPr/>
        <a:lstStyle/>
        <a:p>
          <a:endParaRPr lang="ru-RU"/>
        </a:p>
      </dgm:t>
    </dgm:pt>
    <dgm:pt modelId="{1E622E17-399A-47ED-9B3B-78978B99C90F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850 студента</a:t>
          </a:r>
        </a:p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754 студента очного отделения, 96 студента заочного отделения</a:t>
          </a:r>
          <a:endParaRPr lang="ru-RU" sz="2000" dirty="0"/>
        </a:p>
      </dgm:t>
    </dgm:pt>
    <dgm:pt modelId="{25322E6A-7E91-4853-8476-8D77CDD9C252}" type="parTrans" cxnId="{11A6ADB2-BDDE-4D10-AC26-6F831CC3873A}">
      <dgm:prSet/>
      <dgm:spPr/>
      <dgm:t>
        <a:bodyPr/>
        <a:lstStyle/>
        <a:p>
          <a:endParaRPr lang="ru-RU"/>
        </a:p>
      </dgm:t>
    </dgm:pt>
    <dgm:pt modelId="{1B2407DE-07E3-431D-8CB6-6A34FF6C3B2C}" type="sibTrans" cxnId="{11A6ADB2-BDDE-4D10-AC26-6F831CC3873A}">
      <dgm:prSet/>
      <dgm:spPr/>
      <dgm:t>
        <a:bodyPr/>
        <a:lstStyle/>
        <a:p>
          <a:endParaRPr lang="ru-RU"/>
        </a:p>
      </dgm:t>
    </dgm:pt>
    <dgm:pt modelId="{D7A22D22-15DF-4CF9-9FAA-02AE04CE5781}" type="pres">
      <dgm:prSet presAssocID="{D0280AF4-3538-418B-9D4D-3F0D11031C2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929194-AEE8-48F2-964A-5508521207D5}" type="pres">
      <dgm:prSet presAssocID="{ED611934-D272-4CE6-840F-D8A6B9D82469}" presName="vertOne" presStyleCnt="0"/>
      <dgm:spPr/>
    </dgm:pt>
    <dgm:pt modelId="{482FED4D-A7CD-4F5A-971A-6437407D3C0E}" type="pres">
      <dgm:prSet presAssocID="{ED611934-D272-4CE6-840F-D8A6B9D82469}" presName="txOne" presStyleLbl="node0" presStyleIdx="0" presStyleCnt="1">
        <dgm:presLayoutVars>
          <dgm:chPref val="3"/>
        </dgm:presLayoutVars>
      </dgm:prSet>
      <dgm:spPr/>
    </dgm:pt>
    <dgm:pt modelId="{2B6C5BB4-3AD3-40C0-94AF-3F3F0650CE84}" type="pres">
      <dgm:prSet presAssocID="{ED611934-D272-4CE6-840F-D8A6B9D82469}" presName="parTransOne" presStyleCnt="0"/>
      <dgm:spPr/>
    </dgm:pt>
    <dgm:pt modelId="{A2CB778F-C98B-4149-8FD8-689B3F37D481}" type="pres">
      <dgm:prSet presAssocID="{ED611934-D272-4CE6-840F-D8A6B9D82469}" presName="horzOne" presStyleCnt="0"/>
      <dgm:spPr/>
    </dgm:pt>
    <dgm:pt modelId="{565D4D3E-509D-47CA-B23D-26C7470BFE48}" type="pres">
      <dgm:prSet presAssocID="{1E622E17-399A-47ED-9B3B-78978B99C90F}" presName="vertTwo" presStyleCnt="0"/>
      <dgm:spPr/>
    </dgm:pt>
    <dgm:pt modelId="{C60E2DE5-49BE-44CB-B909-E5C9CB299C61}" type="pres">
      <dgm:prSet presAssocID="{1E622E17-399A-47ED-9B3B-78978B99C90F}" presName="txTwo" presStyleLbl="node2" presStyleIdx="0" presStyleCnt="1" custScaleY="145984">
        <dgm:presLayoutVars>
          <dgm:chPref val="3"/>
        </dgm:presLayoutVars>
      </dgm:prSet>
      <dgm:spPr/>
    </dgm:pt>
    <dgm:pt modelId="{FA6ED856-5974-48E4-8089-F3A734671D5E}" type="pres">
      <dgm:prSet presAssocID="{1E622E17-399A-47ED-9B3B-78978B99C90F}" presName="horzTwo" presStyleCnt="0"/>
      <dgm:spPr/>
    </dgm:pt>
  </dgm:ptLst>
  <dgm:cxnLst>
    <dgm:cxn modelId="{508E9021-DC62-4424-9456-B5CCE3B8414B}" type="presOf" srcId="{ED611934-D272-4CE6-840F-D8A6B9D82469}" destId="{482FED4D-A7CD-4F5A-971A-6437407D3C0E}" srcOrd="0" destOrd="0" presId="urn:microsoft.com/office/officeart/2005/8/layout/hierarchy4"/>
    <dgm:cxn modelId="{D9BCDAAE-7EC0-4AB7-8E4E-E309D6AD22F2}" type="presOf" srcId="{1E622E17-399A-47ED-9B3B-78978B99C90F}" destId="{C60E2DE5-49BE-44CB-B909-E5C9CB299C61}" srcOrd="0" destOrd="0" presId="urn:microsoft.com/office/officeart/2005/8/layout/hierarchy4"/>
    <dgm:cxn modelId="{11A6ADB2-BDDE-4D10-AC26-6F831CC3873A}" srcId="{ED611934-D272-4CE6-840F-D8A6B9D82469}" destId="{1E622E17-399A-47ED-9B3B-78978B99C90F}" srcOrd="0" destOrd="0" parTransId="{25322E6A-7E91-4853-8476-8D77CDD9C252}" sibTransId="{1B2407DE-07E3-431D-8CB6-6A34FF6C3B2C}"/>
    <dgm:cxn modelId="{4CF1B5BA-450E-4924-84C0-CABC55074B8B}" srcId="{D0280AF4-3538-418B-9D4D-3F0D11031C27}" destId="{ED611934-D272-4CE6-840F-D8A6B9D82469}" srcOrd="0" destOrd="0" parTransId="{76568F0A-25F5-4382-839B-E7262CE5D4B6}" sibTransId="{A85795A6-8A64-4B13-A8B7-B81C05570646}"/>
    <dgm:cxn modelId="{253BB4FE-F5AD-4D28-B377-4F3A8E869BDB}" type="presOf" srcId="{D0280AF4-3538-418B-9D4D-3F0D11031C27}" destId="{D7A22D22-15DF-4CF9-9FAA-02AE04CE5781}" srcOrd="0" destOrd="0" presId="urn:microsoft.com/office/officeart/2005/8/layout/hierarchy4"/>
    <dgm:cxn modelId="{C324497E-24ED-48C3-991D-911C9FC54BD1}" type="presParOf" srcId="{D7A22D22-15DF-4CF9-9FAA-02AE04CE5781}" destId="{7D929194-AEE8-48F2-964A-5508521207D5}" srcOrd="0" destOrd="0" presId="urn:microsoft.com/office/officeart/2005/8/layout/hierarchy4"/>
    <dgm:cxn modelId="{AA956D0E-84AE-48C2-8F8D-B44E8E21A049}" type="presParOf" srcId="{7D929194-AEE8-48F2-964A-5508521207D5}" destId="{482FED4D-A7CD-4F5A-971A-6437407D3C0E}" srcOrd="0" destOrd="0" presId="urn:microsoft.com/office/officeart/2005/8/layout/hierarchy4"/>
    <dgm:cxn modelId="{0702691A-8605-43D3-9777-AF41B379F891}" type="presParOf" srcId="{7D929194-AEE8-48F2-964A-5508521207D5}" destId="{2B6C5BB4-3AD3-40C0-94AF-3F3F0650CE84}" srcOrd="1" destOrd="0" presId="urn:microsoft.com/office/officeart/2005/8/layout/hierarchy4"/>
    <dgm:cxn modelId="{B73DBAB7-6DA3-4B8D-97BA-991C45957BD5}" type="presParOf" srcId="{7D929194-AEE8-48F2-964A-5508521207D5}" destId="{A2CB778F-C98B-4149-8FD8-689B3F37D481}" srcOrd="2" destOrd="0" presId="urn:microsoft.com/office/officeart/2005/8/layout/hierarchy4"/>
    <dgm:cxn modelId="{3C8A33C5-5392-4718-9663-88EF7785F20F}" type="presParOf" srcId="{A2CB778F-C98B-4149-8FD8-689B3F37D481}" destId="{565D4D3E-509D-47CA-B23D-26C7470BFE48}" srcOrd="0" destOrd="0" presId="urn:microsoft.com/office/officeart/2005/8/layout/hierarchy4"/>
    <dgm:cxn modelId="{8326EA69-6CAA-4CCA-9373-86AB467F8B8B}" type="presParOf" srcId="{565D4D3E-509D-47CA-B23D-26C7470BFE48}" destId="{C60E2DE5-49BE-44CB-B909-E5C9CB299C61}" srcOrd="0" destOrd="0" presId="urn:microsoft.com/office/officeart/2005/8/layout/hierarchy4"/>
    <dgm:cxn modelId="{29A9A0DD-70C8-4144-85A7-A3E8664D8C29}" type="presParOf" srcId="{565D4D3E-509D-47CA-B23D-26C7470BFE48}" destId="{FA6ED856-5974-48E4-8089-F3A734671D5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7B25E2-01B6-40CF-87C1-301990F907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B4E576-C230-4558-BAD7-55F0D618A6E4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158 студента (19 % от общего числа) сдали на «5»;</a:t>
          </a:r>
        </a:p>
      </dgm:t>
    </dgm:pt>
    <dgm:pt modelId="{B47709D3-8FE8-4B60-8DBE-88303FE7C50B}" type="parTrans" cxnId="{57F82AED-4650-420B-97C8-185DE030584A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73517E83-F540-4305-97C5-7BA453062E9A}" type="sibTrans" cxnId="{57F82AED-4650-420B-97C8-185DE030584A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F8163386-565C-42DB-A27C-F432A022108B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247 (29 %)– на «4» и «5»;</a:t>
          </a:r>
        </a:p>
      </dgm:t>
    </dgm:pt>
    <dgm:pt modelId="{1428E282-328B-48B2-A72B-86BE32A55023}" type="parTrans" cxnId="{0A56AED3-25E5-48A2-BB74-1C97D494B536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0C95171-F498-4CC1-9B4A-093B747B6249}" type="sibTrans" cxnId="{0A56AED3-25E5-48A2-BB74-1C97D494B536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D6783E2D-4DEA-4CAF-BA2C-D7213AAEE6D8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48 (6 %) – на «4»;</a:t>
          </a:r>
        </a:p>
      </dgm:t>
    </dgm:pt>
    <dgm:pt modelId="{C219B9BE-C234-40E3-A3B6-44CEDF7CE040}" type="parTrans" cxnId="{8B6CF37A-A6B2-49D9-B23D-C053CB2A90A3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34D3A11A-8D4F-45DE-9F10-619C5E8B9B63}" type="sibTrans" cxnId="{8B6CF37A-A6B2-49D9-B23D-C053CB2A90A3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B432954-273A-43A8-B2F3-8C194D80F1F7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98 (11 %) получили одну и более «троек»;</a:t>
          </a:r>
        </a:p>
      </dgm:t>
    </dgm:pt>
    <dgm:pt modelId="{9DCA7BB8-AD52-4C03-97FC-AA35B8D08C04}" type="parTrans" cxnId="{7F722784-98B7-41AF-8AD7-8985BEBA52D8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CDEE23A6-0C2A-4DB1-8579-5060D3962200}" type="sibTrans" cxnId="{7F722784-98B7-41AF-8AD7-8985BEBA52D8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F99F8785-8177-4525-BE33-69281D76F695}">
      <dgm:prSet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299 (35 %) получили неудовлетворительные оценки.</a:t>
          </a:r>
        </a:p>
      </dgm:t>
    </dgm:pt>
    <dgm:pt modelId="{F233A192-7804-4350-A406-E63370A72559}" type="parTrans" cxnId="{0B8BD6B0-7792-41D5-ACED-120B880C05E9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84208026-87EA-48F8-A128-E92A5BC2ECCE}" type="sibTrans" cxnId="{0B8BD6B0-7792-41D5-ACED-120B880C05E9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366ABD6-C80D-4FEE-A9AC-D97C0224FCB6}" type="pres">
      <dgm:prSet presAssocID="{1D7B25E2-01B6-40CF-87C1-301990F90799}" presName="linear" presStyleCnt="0">
        <dgm:presLayoutVars>
          <dgm:animLvl val="lvl"/>
          <dgm:resizeHandles val="exact"/>
        </dgm:presLayoutVars>
      </dgm:prSet>
      <dgm:spPr/>
    </dgm:pt>
    <dgm:pt modelId="{92720073-C745-49F4-8F0C-C85CFE8F6092}" type="pres">
      <dgm:prSet presAssocID="{88B4E576-C230-4558-BAD7-55F0D618A6E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0FC05E5-DBEB-4A97-9C4C-7AC5410C07FB}" type="pres">
      <dgm:prSet presAssocID="{88B4E576-C230-4558-BAD7-55F0D618A6E4}" presName="childText" presStyleLbl="revTx" presStyleIdx="0" presStyleCnt="2">
        <dgm:presLayoutVars>
          <dgm:bulletEnabled val="1"/>
        </dgm:presLayoutVars>
      </dgm:prSet>
      <dgm:spPr/>
    </dgm:pt>
    <dgm:pt modelId="{CCAB2673-9788-4641-A909-1B5860DBE239}" type="pres">
      <dgm:prSet presAssocID="{D6783E2D-4DEA-4CAF-BA2C-D7213AAEE6D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C5AEB1F-85C2-468B-9FFA-7945E921CF33}" type="pres">
      <dgm:prSet presAssocID="{D6783E2D-4DEA-4CAF-BA2C-D7213AAEE6D8}" presName="childText" presStyleLbl="revTx" presStyleIdx="1" presStyleCnt="2">
        <dgm:presLayoutVars>
          <dgm:bulletEnabled val="1"/>
        </dgm:presLayoutVars>
      </dgm:prSet>
      <dgm:spPr/>
    </dgm:pt>
    <dgm:pt modelId="{67B5F6B0-7B81-47F6-BE0D-35E07554F323}" type="pres">
      <dgm:prSet presAssocID="{F99F8785-8177-4525-BE33-69281D76F69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E700A23-4A55-4BBD-8BD9-1FBB4377B3DD}" type="presOf" srcId="{F8163386-565C-42DB-A27C-F432A022108B}" destId="{40FC05E5-DBEB-4A97-9C4C-7AC5410C07FB}" srcOrd="0" destOrd="0" presId="urn:microsoft.com/office/officeart/2005/8/layout/vList2"/>
    <dgm:cxn modelId="{ACBFA842-18BE-47A5-ADD5-5111C4DFEAAE}" type="presOf" srcId="{88B4E576-C230-4558-BAD7-55F0D618A6E4}" destId="{92720073-C745-49F4-8F0C-C85CFE8F6092}" srcOrd="0" destOrd="0" presId="urn:microsoft.com/office/officeart/2005/8/layout/vList2"/>
    <dgm:cxn modelId="{88C8C463-6F54-4B81-A247-7D586144FF56}" type="presOf" srcId="{D6783E2D-4DEA-4CAF-BA2C-D7213AAEE6D8}" destId="{CCAB2673-9788-4641-A909-1B5860DBE239}" srcOrd="0" destOrd="0" presId="urn:microsoft.com/office/officeart/2005/8/layout/vList2"/>
    <dgm:cxn modelId="{0FFCE44B-A2D6-4329-BCCF-E2EC11D2060B}" type="presOf" srcId="{BB432954-273A-43A8-B2F3-8C194D80F1F7}" destId="{2C5AEB1F-85C2-468B-9FFA-7945E921CF33}" srcOrd="0" destOrd="0" presId="urn:microsoft.com/office/officeart/2005/8/layout/vList2"/>
    <dgm:cxn modelId="{8B6CF37A-A6B2-49D9-B23D-C053CB2A90A3}" srcId="{1D7B25E2-01B6-40CF-87C1-301990F90799}" destId="{D6783E2D-4DEA-4CAF-BA2C-D7213AAEE6D8}" srcOrd="1" destOrd="0" parTransId="{C219B9BE-C234-40E3-A3B6-44CEDF7CE040}" sibTransId="{34D3A11A-8D4F-45DE-9F10-619C5E8B9B63}"/>
    <dgm:cxn modelId="{7F722784-98B7-41AF-8AD7-8985BEBA52D8}" srcId="{D6783E2D-4DEA-4CAF-BA2C-D7213AAEE6D8}" destId="{BB432954-273A-43A8-B2F3-8C194D80F1F7}" srcOrd="0" destOrd="0" parTransId="{9DCA7BB8-AD52-4C03-97FC-AA35B8D08C04}" sibTransId="{CDEE23A6-0C2A-4DB1-8579-5060D3962200}"/>
    <dgm:cxn modelId="{0B8BD6B0-7792-41D5-ACED-120B880C05E9}" srcId="{1D7B25E2-01B6-40CF-87C1-301990F90799}" destId="{F99F8785-8177-4525-BE33-69281D76F695}" srcOrd="2" destOrd="0" parTransId="{F233A192-7804-4350-A406-E63370A72559}" sibTransId="{84208026-87EA-48F8-A128-E92A5BC2ECCE}"/>
    <dgm:cxn modelId="{0A56AED3-25E5-48A2-BB74-1C97D494B536}" srcId="{88B4E576-C230-4558-BAD7-55F0D618A6E4}" destId="{F8163386-565C-42DB-A27C-F432A022108B}" srcOrd="0" destOrd="0" parTransId="{1428E282-328B-48B2-A72B-86BE32A55023}" sibTransId="{B0C95171-F498-4CC1-9B4A-093B747B6249}"/>
    <dgm:cxn modelId="{FFC87CD4-FFED-4F03-BE01-BA1C93B89AF7}" type="presOf" srcId="{1D7B25E2-01B6-40CF-87C1-301990F90799}" destId="{B366ABD6-C80D-4FEE-A9AC-D97C0224FCB6}" srcOrd="0" destOrd="0" presId="urn:microsoft.com/office/officeart/2005/8/layout/vList2"/>
    <dgm:cxn modelId="{06D8CEE5-32A6-4F77-BEFE-883294FBBAA1}" type="presOf" srcId="{F99F8785-8177-4525-BE33-69281D76F695}" destId="{67B5F6B0-7B81-47F6-BE0D-35E07554F323}" srcOrd="0" destOrd="0" presId="urn:microsoft.com/office/officeart/2005/8/layout/vList2"/>
    <dgm:cxn modelId="{57F82AED-4650-420B-97C8-185DE030584A}" srcId="{1D7B25E2-01B6-40CF-87C1-301990F90799}" destId="{88B4E576-C230-4558-BAD7-55F0D618A6E4}" srcOrd="0" destOrd="0" parTransId="{B47709D3-8FE8-4B60-8DBE-88303FE7C50B}" sibTransId="{73517E83-F540-4305-97C5-7BA453062E9A}"/>
    <dgm:cxn modelId="{8B5966BA-B6C6-4C40-9E1C-F82227BA5BE7}" type="presParOf" srcId="{B366ABD6-C80D-4FEE-A9AC-D97C0224FCB6}" destId="{92720073-C745-49F4-8F0C-C85CFE8F6092}" srcOrd="0" destOrd="0" presId="urn:microsoft.com/office/officeart/2005/8/layout/vList2"/>
    <dgm:cxn modelId="{505200A3-6B9B-4509-957B-947B6B42613A}" type="presParOf" srcId="{B366ABD6-C80D-4FEE-A9AC-D97C0224FCB6}" destId="{40FC05E5-DBEB-4A97-9C4C-7AC5410C07FB}" srcOrd="1" destOrd="0" presId="urn:microsoft.com/office/officeart/2005/8/layout/vList2"/>
    <dgm:cxn modelId="{114CA449-634D-48F5-8CCB-6BCE18AF8799}" type="presParOf" srcId="{B366ABD6-C80D-4FEE-A9AC-D97C0224FCB6}" destId="{CCAB2673-9788-4641-A909-1B5860DBE239}" srcOrd="2" destOrd="0" presId="urn:microsoft.com/office/officeart/2005/8/layout/vList2"/>
    <dgm:cxn modelId="{33731C52-4C25-4913-8DBF-881156D53940}" type="presParOf" srcId="{B366ABD6-C80D-4FEE-A9AC-D97C0224FCB6}" destId="{2C5AEB1F-85C2-468B-9FFA-7945E921CF33}" srcOrd="3" destOrd="0" presId="urn:microsoft.com/office/officeart/2005/8/layout/vList2"/>
    <dgm:cxn modelId="{2A4CB6BB-8C59-4B0B-ABBC-26FDCF485708}" type="presParOf" srcId="{B366ABD6-C80D-4FEE-A9AC-D97C0224FCB6}" destId="{67B5F6B0-7B81-47F6-BE0D-35E07554F32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EBF85F-D860-4D45-A17E-F596D8D8D9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4E7DD21-35BC-4928-948C-CE54A0F0BB82}">
      <dgm:prSet phldrT="[Текст]" custT="1"/>
      <dgm:spPr/>
      <dgm:t>
        <a:bodyPr/>
        <a:lstStyle/>
        <a:p>
          <a:r>
            <a:rPr lang="ru-RU" sz="4000" dirty="0">
              <a:latin typeface="Times New Roman" pitchFamily="18" charset="0"/>
              <a:cs typeface="Times New Roman" pitchFamily="18" charset="0"/>
            </a:rPr>
            <a:t>64 %</a:t>
          </a:r>
        </a:p>
      </dgm:t>
    </dgm:pt>
    <dgm:pt modelId="{66FD5DF2-8C23-4D59-812B-729F0A3A8E9D}" type="parTrans" cxnId="{194139EA-1E99-4E29-BB2E-5157B68C21BA}">
      <dgm:prSet/>
      <dgm:spPr/>
      <dgm:t>
        <a:bodyPr/>
        <a:lstStyle/>
        <a:p>
          <a:endParaRPr lang="ru-RU" sz="4000">
            <a:latin typeface="Times New Roman" pitchFamily="18" charset="0"/>
            <a:cs typeface="Times New Roman" pitchFamily="18" charset="0"/>
          </a:endParaRPr>
        </a:p>
      </dgm:t>
    </dgm:pt>
    <dgm:pt modelId="{1ED9B6C1-42FE-4F3B-9838-10C5403B1B58}" type="sibTrans" cxnId="{194139EA-1E99-4E29-BB2E-5157B68C21BA}">
      <dgm:prSet/>
      <dgm:spPr/>
      <dgm:t>
        <a:bodyPr/>
        <a:lstStyle/>
        <a:p>
          <a:endParaRPr lang="ru-RU" sz="4000">
            <a:latin typeface="Times New Roman" pitchFamily="18" charset="0"/>
            <a:cs typeface="Times New Roman" pitchFamily="18" charset="0"/>
          </a:endParaRPr>
        </a:p>
      </dgm:t>
    </dgm:pt>
    <dgm:pt modelId="{7ABE8679-1BB3-4BDA-B293-AD7473366F21}">
      <dgm:prSet phldrT="[Текст]" custT="1"/>
      <dgm:spPr/>
      <dgm:t>
        <a:bodyPr/>
        <a:lstStyle/>
        <a:p>
          <a:r>
            <a:rPr lang="ru-RU" sz="4000" dirty="0">
              <a:latin typeface="Times New Roman" pitchFamily="18" charset="0"/>
              <a:cs typeface="Times New Roman" pitchFamily="18" charset="0"/>
            </a:rPr>
            <a:t>65%</a:t>
          </a:r>
        </a:p>
      </dgm:t>
    </dgm:pt>
    <dgm:pt modelId="{F3CC66C8-05F7-4363-8D52-DD614A35194D}" type="parTrans" cxnId="{EB9DD6F1-477C-4254-BF1A-D19586F24D52}">
      <dgm:prSet/>
      <dgm:spPr/>
      <dgm:t>
        <a:bodyPr/>
        <a:lstStyle/>
        <a:p>
          <a:endParaRPr lang="ru-RU" sz="4000">
            <a:latin typeface="Times New Roman" pitchFamily="18" charset="0"/>
            <a:cs typeface="Times New Roman" pitchFamily="18" charset="0"/>
          </a:endParaRPr>
        </a:p>
      </dgm:t>
    </dgm:pt>
    <dgm:pt modelId="{EC3A586A-31DD-40B6-9E36-AA79322E55FC}" type="sibTrans" cxnId="{EB9DD6F1-477C-4254-BF1A-D19586F24D52}">
      <dgm:prSet/>
      <dgm:spPr/>
      <dgm:t>
        <a:bodyPr/>
        <a:lstStyle/>
        <a:p>
          <a:endParaRPr lang="ru-RU" sz="4000">
            <a:latin typeface="Times New Roman" pitchFamily="18" charset="0"/>
            <a:cs typeface="Times New Roman" pitchFamily="18" charset="0"/>
          </a:endParaRPr>
        </a:p>
      </dgm:t>
    </dgm:pt>
    <dgm:pt modelId="{8BED9486-8803-4D09-BE2F-C7AC7B93B4D0}" type="pres">
      <dgm:prSet presAssocID="{D8EBF85F-D860-4D45-A17E-F596D8D8D931}" presName="Name0" presStyleCnt="0">
        <dgm:presLayoutVars>
          <dgm:dir/>
          <dgm:animLvl val="lvl"/>
          <dgm:resizeHandles val="exact"/>
        </dgm:presLayoutVars>
      </dgm:prSet>
      <dgm:spPr/>
    </dgm:pt>
    <dgm:pt modelId="{AA01792D-5FD2-4DF4-9389-6E82C2896D1E}" type="pres">
      <dgm:prSet presAssocID="{24E7DD21-35BC-4928-948C-CE54A0F0BB82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6A360ED3-3366-4972-9EFD-B5ADCF4BBB17}" type="pres">
      <dgm:prSet presAssocID="{1ED9B6C1-42FE-4F3B-9838-10C5403B1B58}" presName="parTxOnlySpace" presStyleCnt="0"/>
      <dgm:spPr/>
    </dgm:pt>
    <dgm:pt modelId="{7E19137F-4587-4138-B6CA-13BF7FDB728B}" type="pres">
      <dgm:prSet presAssocID="{7ABE8679-1BB3-4BDA-B293-AD7473366F21}" presName="parTxOnly" presStyleLbl="node1" presStyleIdx="1" presStyleCnt="2" custLinFactNeighborX="8623" custLinFactNeighborY="6250">
        <dgm:presLayoutVars>
          <dgm:chMax val="0"/>
          <dgm:chPref val="0"/>
          <dgm:bulletEnabled val="1"/>
        </dgm:presLayoutVars>
      </dgm:prSet>
      <dgm:spPr/>
    </dgm:pt>
  </dgm:ptLst>
  <dgm:cxnLst>
    <dgm:cxn modelId="{0C371A06-E673-438E-B3BC-B51E1BB50716}" type="presOf" srcId="{D8EBF85F-D860-4D45-A17E-F596D8D8D931}" destId="{8BED9486-8803-4D09-BE2F-C7AC7B93B4D0}" srcOrd="0" destOrd="0" presId="urn:microsoft.com/office/officeart/2005/8/layout/chevron1"/>
    <dgm:cxn modelId="{F39C6393-3402-4244-AE27-8F5D4923C600}" type="presOf" srcId="{7ABE8679-1BB3-4BDA-B293-AD7473366F21}" destId="{7E19137F-4587-4138-B6CA-13BF7FDB728B}" srcOrd="0" destOrd="0" presId="urn:microsoft.com/office/officeart/2005/8/layout/chevron1"/>
    <dgm:cxn modelId="{EEF59CBE-EA88-42B7-B3A2-0F2BD29E80C5}" type="presOf" srcId="{24E7DD21-35BC-4928-948C-CE54A0F0BB82}" destId="{AA01792D-5FD2-4DF4-9389-6E82C2896D1E}" srcOrd="0" destOrd="0" presId="urn:microsoft.com/office/officeart/2005/8/layout/chevron1"/>
    <dgm:cxn modelId="{194139EA-1E99-4E29-BB2E-5157B68C21BA}" srcId="{D8EBF85F-D860-4D45-A17E-F596D8D8D931}" destId="{24E7DD21-35BC-4928-948C-CE54A0F0BB82}" srcOrd="0" destOrd="0" parTransId="{66FD5DF2-8C23-4D59-812B-729F0A3A8E9D}" sibTransId="{1ED9B6C1-42FE-4F3B-9838-10C5403B1B58}"/>
    <dgm:cxn modelId="{EB9DD6F1-477C-4254-BF1A-D19586F24D52}" srcId="{D8EBF85F-D860-4D45-A17E-F596D8D8D931}" destId="{7ABE8679-1BB3-4BDA-B293-AD7473366F21}" srcOrd="1" destOrd="0" parTransId="{F3CC66C8-05F7-4363-8D52-DD614A35194D}" sibTransId="{EC3A586A-31DD-40B6-9E36-AA79322E55FC}"/>
    <dgm:cxn modelId="{20415170-47E8-4833-993F-DD30DCA61600}" type="presParOf" srcId="{8BED9486-8803-4D09-BE2F-C7AC7B93B4D0}" destId="{AA01792D-5FD2-4DF4-9389-6E82C2896D1E}" srcOrd="0" destOrd="0" presId="urn:microsoft.com/office/officeart/2005/8/layout/chevron1"/>
    <dgm:cxn modelId="{6800647E-389B-4D45-BBB2-304C73CC1F08}" type="presParOf" srcId="{8BED9486-8803-4D09-BE2F-C7AC7B93B4D0}" destId="{6A360ED3-3366-4972-9EFD-B5ADCF4BBB17}" srcOrd="1" destOrd="0" presId="urn:microsoft.com/office/officeart/2005/8/layout/chevron1"/>
    <dgm:cxn modelId="{2589999D-4FDE-4AEC-96CB-7F8903EAE16C}" type="presParOf" srcId="{8BED9486-8803-4D09-BE2F-C7AC7B93B4D0}" destId="{7E19137F-4587-4138-B6CA-13BF7FDB728B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EBF85F-D860-4D45-A17E-F596D8D8D9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4E7DD21-35BC-4928-948C-CE54A0F0BB82}">
      <dgm:prSet phldrT="[Текст]" custT="1"/>
      <dgm:spPr/>
      <dgm:t>
        <a:bodyPr/>
        <a:lstStyle/>
        <a:p>
          <a:r>
            <a:rPr lang="ru-RU" sz="4000" dirty="0">
              <a:latin typeface="Times New Roman" pitchFamily="18" charset="0"/>
              <a:cs typeface="Times New Roman" pitchFamily="18" charset="0"/>
            </a:rPr>
            <a:t>54 %</a:t>
          </a:r>
        </a:p>
      </dgm:t>
    </dgm:pt>
    <dgm:pt modelId="{66FD5DF2-8C23-4D59-812B-729F0A3A8E9D}" type="parTrans" cxnId="{194139EA-1E99-4E29-BB2E-5157B68C21BA}">
      <dgm:prSet/>
      <dgm:spPr/>
      <dgm:t>
        <a:bodyPr/>
        <a:lstStyle/>
        <a:p>
          <a:endParaRPr lang="ru-RU" sz="4000">
            <a:latin typeface="Times New Roman" pitchFamily="18" charset="0"/>
            <a:cs typeface="Times New Roman" pitchFamily="18" charset="0"/>
          </a:endParaRPr>
        </a:p>
      </dgm:t>
    </dgm:pt>
    <dgm:pt modelId="{1ED9B6C1-42FE-4F3B-9838-10C5403B1B58}" type="sibTrans" cxnId="{194139EA-1E99-4E29-BB2E-5157B68C21BA}">
      <dgm:prSet/>
      <dgm:spPr/>
      <dgm:t>
        <a:bodyPr/>
        <a:lstStyle/>
        <a:p>
          <a:endParaRPr lang="ru-RU" sz="4000">
            <a:latin typeface="Times New Roman" pitchFamily="18" charset="0"/>
            <a:cs typeface="Times New Roman" pitchFamily="18" charset="0"/>
          </a:endParaRPr>
        </a:p>
      </dgm:t>
    </dgm:pt>
    <dgm:pt modelId="{7ABE8679-1BB3-4BDA-B293-AD7473366F21}">
      <dgm:prSet phldrT="[Текст]" custT="1"/>
      <dgm:spPr/>
      <dgm:t>
        <a:bodyPr/>
        <a:lstStyle/>
        <a:p>
          <a:r>
            <a:rPr lang="ru-RU" sz="4000" dirty="0">
              <a:latin typeface="Times New Roman" pitchFamily="18" charset="0"/>
              <a:cs typeface="Times New Roman" pitchFamily="18" charset="0"/>
            </a:rPr>
            <a:t>54%</a:t>
          </a:r>
        </a:p>
      </dgm:t>
    </dgm:pt>
    <dgm:pt modelId="{F3CC66C8-05F7-4363-8D52-DD614A35194D}" type="parTrans" cxnId="{EB9DD6F1-477C-4254-BF1A-D19586F24D52}">
      <dgm:prSet/>
      <dgm:spPr/>
      <dgm:t>
        <a:bodyPr/>
        <a:lstStyle/>
        <a:p>
          <a:endParaRPr lang="ru-RU" sz="4000">
            <a:latin typeface="Times New Roman" pitchFamily="18" charset="0"/>
            <a:cs typeface="Times New Roman" pitchFamily="18" charset="0"/>
          </a:endParaRPr>
        </a:p>
      </dgm:t>
    </dgm:pt>
    <dgm:pt modelId="{EC3A586A-31DD-40B6-9E36-AA79322E55FC}" type="sibTrans" cxnId="{EB9DD6F1-477C-4254-BF1A-D19586F24D52}">
      <dgm:prSet/>
      <dgm:spPr/>
      <dgm:t>
        <a:bodyPr/>
        <a:lstStyle/>
        <a:p>
          <a:endParaRPr lang="ru-RU" sz="4000">
            <a:latin typeface="Times New Roman" pitchFamily="18" charset="0"/>
            <a:cs typeface="Times New Roman" pitchFamily="18" charset="0"/>
          </a:endParaRPr>
        </a:p>
      </dgm:t>
    </dgm:pt>
    <dgm:pt modelId="{8BED9486-8803-4D09-BE2F-C7AC7B93B4D0}" type="pres">
      <dgm:prSet presAssocID="{D8EBF85F-D860-4D45-A17E-F596D8D8D931}" presName="Name0" presStyleCnt="0">
        <dgm:presLayoutVars>
          <dgm:dir/>
          <dgm:animLvl val="lvl"/>
          <dgm:resizeHandles val="exact"/>
        </dgm:presLayoutVars>
      </dgm:prSet>
      <dgm:spPr/>
    </dgm:pt>
    <dgm:pt modelId="{AA01792D-5FD2-4DF4-9389-6E82C2896D1E}" type="pres">
      <dgm:prSet presAssocID="{24E7DD21-35BC-4928-948C-CE54A0F0BB82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6A360ED3-3366-4972-9EFD-B5ADCF4BBB17}" type="pres">
      <dgm:prSet presAssocID="{1ED9B6C1-42FE-4F3B-9838-10C5403B1B58}" presName="parTxOnlySpace" presStyleCnt="0"/>
      <dgm:spPr/>
    </dgm:pt>
    <dgm:pt modelId="{7E19137F-4587-4138-B6CA-13BF7FDB728B}" type="pres">
      <dgm:prSet presAssocID="{7ABE8679-1BB3-4BDA-B293-AD7473366F21}" presName="parTxOnly" presStyleLbl="node1" presStyleIdx="1" presStyleCnt="2" custLinFactNeighborX="18976">
        <dgm:presLayoutVars>
          <dgm:chMax val="0"/>
          <dgm:chPref val="0"/>
          <dgm:bulletEnabled val="1"/>
        </dgm:presLayoutVars>
      </dgm:prSet>
      <dgm:spPr/>
    </dgm:pt>
  </dgm:ptLst>
  <dgm:cxnLst>
    <dgm:cxn modelId="{97D9BF00-2E07-432A-942D-AACBF8A0B009}" type="presOf" srcId="{7ABE8679-1BB3-4BDA-B293-AD7473366F21}" destId="{7E19137F-4587-4138-B6CA-13BF7FDB728B}" srcOrd="0" destOrd="0" presId="urn:microsoft.com/office/officeart/2005/8/layout/chevron1"/>
    <dgm:cxn modelId="{1851126C-779E-4299-A9D2-1CFA0DEF276B}" type="presOf" srcId="{24E7DD21-35BC-4928-948C-CE54A0F0BB82}" destId="{AA01792D-5FD2-4DF4-9389-6E82C2896D1E}" srcOrd="0" destOrd="0" presId="urn:microsoft.com/office/officeart/2005/8/layout/chevron1"/>
    <dgm:cxn modelId="{194139EA-1E99-4E29-BB2E-5157B68C21BA}" srcId="{D8EBF85F-D860-4D45-A17E-F596D8D8D931}" destId="{24E7DD21-35BC-4928-948C-CE54A0F0BB82}" srcOrd="0" destOrd="0" parTransId="{66FD5DF2-8C23-4D59-812B-729F0A3A8E9D}" sibTransId="{1ED9B6C1-42FE-4F3B-9838-10C5403B1B58}"/>
    <dgm:cxn modelId="{63FF30EE-3791-4FEC-B9E6-34F81ECAC4DB}" type="presOf" srcId="{D8EBF85F-D860-4D45-A17E-F596D8D8D931}" destId="{8BED9486-8803-4D09-BE2F-C7AC7B93B4D0}" srcOrd="0" destOrd="0" presId="urn:microsoft.com/office/officeart/2005/8/layout/chevron1"/>
    <dgm:cxn modelId="{EB9DD6F1-477C-4254-BF1A-D19586F24D52}" srcId="{D8EBF85F-D860-4D45-A17E-F596D8D8D931}" destId="{7ABE8679-1BB3-4BDA-B293-AD7473366F21}" srcOrd="1" destOrd="0" parTransId="{F3CC66C8-05F7-4363-8D52-DD614A35194D}" sibTransId="{EC3A586A-31DD-40B6-9E36-AA79322E55FC}"/>
    <dgm:cxn modelId="{7E0FA708-6355-45B1-BAC9-7E6A46F0652F}" type="presParOf" srcId="{8BED9486-8803-4D09-BE2F-C7AC7B93B4D0}" destId="{AA01792D-5FD2-4DF4-9389-6E82C2896D1E}" srcOrd="0" destOrd="0" presId="urn:microsoft.com/office/officeart/2005/8/layout/chevron1"/>
    <dgm:cxn modelId="{B53ACEAA-DF2B-45C0-A509-3926EA700710}" type="presParOf" srcId="{8BED9486-8803-4D09-BE2F-C7AC7B93B4D0}" destId="{6A360ED3-3366-4972-9EFD-B5ADCF4BBB17}" srcOrd="1" destOrd="0" presId="urn:microsoft.com/office/officeart/2005/8/layout/chevron1"/>
    <dgm:cxn modelId="{01F86C9F-1762-4B6E-BCDA-E0511B35115B}" type="presParOf" srcId="{8BED9486-8803-4D09-BE2F-C7AC7B93B4D0}" destId="{7E19137F-4587-4138-B6CA-13BF7FDB728B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8391D7-B6D1-4DF3-9B40-897EA754D7D9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9A0BBA20-F513-4871-B7DB-C3DE13A37C99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4,5</a:t>
          </a:r>
        </a:p>
      </dgm:t>
    </dgm:pt>
    <dgm:pt modelId="{D01B5AC8-ED7F-45C9-A863-8D9ED610C0D2}" type="parTrans" cxnId="{3E897030-4E3F-4AFC-B1F7-519F61393B6C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DC1371AA-CDDA-41E6-9B8E-9AE7783A0493}" type="sibTrans" cxnId="{3E897030-4E3F-4AFC-B1F7-519F61393B6C}">
      <dgm:prSet custT="1"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6B39AB78-9D51-43B5-BB9E-A4A759D6474A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1%</a:t>
          </a:r>
        </a:p>
      </dgm:t>
    </dgm:pt>
    <dgm:pt modelId="{76F9A018-06B0-44E0-A943-DBC6C9B65C4C}" type="parTrans" cxnId="{0108F0FB-82AA-4C4B-B5D6-32CD87DFCD19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99E24D38-A72A-45F7-8B33-69259F76678D}" type="sibTrans" cxnId="{0108F0FB-82AA-4C4B-B5D6-32CD87DFCD19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1B2EF1FB-6B25-4277-A7E3-686261CA1660}" type="pres">
      <dgm:prSet presAssocID="{2D8391D7-B6D1-4DF3-9B40-897EA754D7D9}" presName="Name0" presStyleCnt="0">
        <dgm:presLayoutVars>
          <dgm:dir/>
          <dgm:resizeHandles val="exact"/>
        </dgm:presLayoutVars>
      </dgm:prSet>
      <dgm:spPr/>
    </dgm:pt>
    <dgm:pt modelId="{579F8D9D-F824-424F-BC03-639FD6C361E7}" type="pres">
      <dgm:prSet presAssocID="{9A0BBA20-F513-4871-B7DB-C3DE13A37C99}" presName="node" presStyleLbl="node1" presStyleIdx="0" presStyleCnt="2" custLinFactNeighborX="-117" custLinFactNeighborY="-20517">
        <dgm:presLayoutVars>
          <dgm:bulletEnabled val="1"/>
        </dgm:presLayoutVars>
      </dgm:prSet>
      <dgm:spPr/>
    </dgm:pt>
    <dgm:pt modelId="{CCF2B2B8-3791-4DAD-B281-BC8017815E88}" type="pres">
      <dgm:prSet presAssocID="{DC1371AA-CDDA-41E6-9B8E-9AE7783A0493}" presName="sibTrans" presStyleLbl="sibTrans2D1" presStyleIdx="0" presStyleCnt="1" custAng="16200000"/>
      <dgm:spPr/>
    </dgm:pt>
    <dgm:pt modelId="{C612DDA9-74C6-480E-A3F1-1DECEBFD4E7E}" type="pres">
      <dgm:prSet presAssocID="{DC1371AA-CDDA-41E6-9B8E-9AE7783A0493}" presName="connectorText" presStyleLbl="sibTrans2D1" presStyleIdx="0" presStyleCnt="1"/>
      <dgm:spPr/>
    </dgm:pt>
    <dgm:pt modelId="{B2798EA9-5261-429D-BEA1-90D8F2F9B886}" type="pres">
      <dgm:prSet presAssocID="{6B39AB78-9D51-43B5-BB9E-A4A759D6474A}" presName="node" presStyleLbl="node1" presStyleIdx="1" presStyleCnt="2">
        <dgm:presLayoutVars>
          <dgm:bulletEnabled val="1"/>
        </dgm:presLayoutVars>
      </dgm:prSet>
      <dgm:spPr/>
    </dgm:pt>
  </dgm:ptLst>
  <dgm:cxnLst>
    <dgm:cxn modelId="{3E897030-4E3F-4AFC-B1F7-519F61393B6C}" srcId="{2D8391D7-B6D1-4DF3-9B40-897EA754D7D9}" destId="{9A0BBA20-F513-4871-B7DB-C3DE13A37C99}" srcOrd="0" destOrd="0" parTransId="{D01B5AC8-ED7F-45C9-A863-8D9ED610C0D2}" sibTransId="{DC1371AA-CDDA-41E6-9B8E-9AE7783A0493}"/>
    <dgm:cxn modelId="{A5BA703D-E361-4A52-93D2-30B2330A2956}" type="presOf" srcId="{6B39AB78-9D51-43B5-BB9E-A4A759D6474A}" destId="{B2798EA9-5261-429D-BEA1-90D8F2F9B886}" srcOrd="0" destOrd="0" presId="urn:microsoft.com/office/officeart/2005/8/layout/process1"/>
    <dgm:cxn modelId="{C79A884C-E459-4D4A-880F-F46D83E9852E}" type="presOf" srcId="{9A0BBA20-F513-4871-B7DB-C3DE13A37C99}" destId="{579F8D9D-F824-424F-BC03-639FD6C361E7}" srcOrd="0" destOrd="0" presId="urn:microsoft.com/office/officeart/2005/8/layout/process1"/>
    <dgm:cxn modelId="{ACB6517C-1E82-4F20-B89B-652569E7E153}" type="presOf" srcId="{2D8391D7-B6D1-4DF3-9B40-897EA754D7D9}" destId="{1B2EF1FB-6B25-4277-A7E3-686261CA1660}" srcOrd="0" destOrd="0" presId="urn:microsoft.com/office/officeart/2005/8/layout/process1"/>
    <dgm:cxn modelId="{08876BC0-56F8-4413-A852-988A6B520E04}" type="presOf" srcId="{DC1371AA-CDDA-41E6-9B8E-9AE7783A0493}" destId="{C612DDA9-74C6-480E-A3F1-1DECEBFD4E7E}" srcOrd="1" destOrd="0" presId="urn:microsoft.com/office/officeart/2005/8/layout/process1"/>
    <dgm:cxn modelId="{CB8A59F5-707D-4C74-ADD5-40D0D4FBE00D}" type="presOf" srcId="{DC1371AA-CDDA-41E6-9B8E-9AE7783A0493}" destId="{CCF2B2B8-3791-4DAD-B281-BC8017815E88}" srcOrd="0" destOrd="0" presId="urn:microsoft.com/office/officeart/2005/8/layout/process1"/>
    <dgm:cxn modelId="{0108F0FB-82AA-4C4B-B5D6-32CD87DFCD19}" srcId="{2D8391D7-B6D1-4DF3-9B40-897EA754D7D9}" destId="{6B39AB78-9D51-43B5-BB9E-A4A759D6474A}" srcOrd="1" destOrd="0" parTransId="{76F9A018-06B0-44E0-A943-DBC6C9B65C4C}" sibTransId="{99E24D38-A72A-45F7-8B33-69259F76678D}"/>
    <dgm:cxn modelId="{7FAF073B-EC5B-45D2-AB30-F1759FF9DF30}" type="presParOf" srcId="{1B2EF1FB-6B25-4277-A7E3-686261CA1660}" destId="{579F8D9D-F824-424F-BC03-639FD6C361E7}" srcOrd="0" destOrd="0" presId="urn:microsoft.com/office/officeart/2005/8/layout/process1"/>
    <dgm:cxn modelId="{064B07AB-2015-4B43-8C47-BF9B91A54637}" type="presParOf" srcId="{1B2EF1FB-6B25-4277-A7E3-686261CA1660}" destId="{CCF2B2B8-3791-4DAD-B281-BC8017815E88}" srcOrd="1" destOrd="0" presId="urn:microsoft.com/office/officeart/2005/8/layout/process1"/>
    <dgm:cxn modelId="{5261A742-26F6-4FE6-B1E0-B6E19E78FC37}" type="presParOf" srcId="{CCF2B2B8-3791-4DAD-B281-BC8017815E88}" destId="{C612DDA9-74C6-480E-A3F1-1DECEBFD4E7E}" srcOrd="0" destOrd="0" presId="urn:microsoft.com/office/officeart/2005/8/layout/process1"/>
    <dgm:cxn modelId="{D9E8FB3F-5F6D-4451-AAC4-24E5C8B45898}" type="presParOf" srcId="{1B2EF1FB-6B25-4277-A7E3-686261CA1660}" destId="{B2798EA9-5261-429D-BEA1-90D8F2F9B88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8391D7-B6D1-4DF3-9B40-897EA754D7D9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9A0BBA20-F513-4871-B7DB-C3DE13A37C99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4</a:t>
          </a:r>
        </a:p>
      </dgm:t>
    </dgm:pt>
    <dgm:pt modelId="{D01B5AC8-ED7F-45C9-A863-8D9ED610C0D2}" type="parTrans" cxnId="{3E897030-4E3F-4AFC-B1F7-519F61393B6C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DC1371AA-CDDA-41E6-9B8E-9AE7783A0493}" type="sibTrans" cxnId="{3E897030-4E3F-4AFC-B1F7-519F61393B6C}">
      <dgm:prSet custT="1"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6B39AB78-9D51-43B5-BB9E-A4A759D6474A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1%</a:t>
          </a:r>
        </a:p>
      </dgm:t>
    </dgm:pt>
    <dgm:pt modelId="{76F9A018-06B0-44E0-A943-DBC6C9B65C4C}" type="parTrans" cxnId="{0108F0FB-82AA-4C4B-B5D6-32CD87DFCD19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99E24D38-A72A-45F7-8B33-69259F76678D}" type="sibTrans" cxnId="{0108F0FB-82AA-4C4B-B5D6-32CD87DFCD19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1B2EF1FB-6B25-4277-A7E3-686261CA1660}" type="pres">
      <dgm:prSet presAssocID="{2D8391D7-B6D1-4DF3-9B40-897EA754D7D9}" presName="Name0" presStyleCnt="0">
        <dgm:presLayoutVars>
          <dgm:dir/>
          <dgm:resizeHandles val="exact"/>
        </dgm:presLayoutVars>
      </dgm:prSet>
      <dgm:spPr/>
    </dgm:pt>
    <dgm:pt modelId="{579F8D9D-F824-424F-BC03-639FD6C361E7}" type="pres">
      <dgm:prSet presAssocID="{9A0BBA20-F513-4871-B7DB-C3DE13A37C99}" presName="node" presStyleLbl="node1" presStyleIdx="0" presStyleCnt="2">
        <dgm:presLayoutVars>
          <dgm:bulletEnabled val="1"/>
        </dgm:presLayoutVars>
      </dgm:prSet>
      <dgm:spPr/>
    </dgm:pt>
    <dgm:pt modelId="{CCF2B2B8-3791-4DAD-B281-BC8017815E88}" type="pres">
      <dgm:prSet presAssocID="{DC1371AA-CDDA-41E6-9B8E-9AE7783A0493}" presName="sibTrans" presStyleLbl="sibTrans2D1" presStyleIdx="0" presStyleCnt="1" custAng="5400000"/>
      <dgm:spPr/>
    </dgm:pt>
    <dgm:pt modelId="{C612DDA9-74C6-480E-A3F1-1DECEBFD4E7E}" type="pres">
      <dgm:prSet presAssocID="{DC1371AA-CDDA-41E6-9B8E-9AE7783A0493}" presName="connectorText" presStyleLbl="sibTrans2D1" presStyleIdx="0" presStyleCnt="1"/>
      <dgm:spPr/>
    </dgm:pt>
    <dgm:pt modelId="{B2798EA9-5261-429D-BEA1-90D8F2F9B886}" type="pres">
      <dgm:prSet presAssocID="{6B39AB78-9D51-43B5-BB9E-A4A759D6474A}" presName="node" presStyleLbl="node1" presStyleIdx="1" presStyleCnt="2">
        <dgm:presLayoutVars>
          <dgm:bulletEnabled val="1"/>
        </dgm:presLayoutVars>
      </dgm:prSet>
      <dgm:spPr/>
    </dgm:pt>
  </dgm:ptLst>
  <dgm:cxnLst>
    <dgm:cxn modelId="{3E897030-4E3F-4AFC-B1F7-519F61393B6C}" srcId="{2D8391D7-B6D1-4DF3-9B40-897EA754D7D9}" destId="{9A0BBA20-F513-4871-B7DB-C3DE13A37C99}" srcOrd="0" destOrd="0" parTransId="{D01B5AC8-ED7F-45C9-A863-8D9ED610C0D2}" sibTransId="{DC1371AA-CDDA-41E6-9B8E-9AE7783A0493}"/>
    <dgm:cxn modelId="{03A5E36E-C1CB-422C-BB99-65FFDF9AF313}" type="presOf" srcId="{9A0BBA20-F513-4871-B7DB-C3DE13A37C99}" destId="{579F8D9D-F824-424F-BC03-639FD6C361E7}" srcOrd="0" destOrd="0" presId="urn:microsoft.com/office/officeart/2005/8/layout/process1"/>
    <dgm:cxn modelId="{59CBC16F-0940-4D50-AD63-39983A2CD599}" type="presOf" srcId="{DC1371AA-CDDA-41E6-9B8E-9AE7783A0493}" destId="{C612DDA9-74C6-480E-A3F1-1DECEBFD4E7E}" srcOrd="1" destOrd="0" presId="urn:microsoft.com/office/officeart/2005/8/layout/process1"/>
    <dgm:cxn modelId="{101BFD86-B211-4CD5-8F0B-67B683AA7BCB}" type="presOf" srcId="{6B39AB78-9D51-43B5-BB9E-A4A759D6474A}" destId="{B2798EA9-5261-429D-BEA1-90D8F2F9B886}" srcOrd="0" destOrd="0" presId="urn:microsoft.com/office/officeart/2005/8/layout/process1"/>
    <dgm:cxn modelId="{4BE0208C-0E7D-4499-89BE-257E83F5DC33}" type="presOf" srcId="{DC1371AA-CDDA-41E6-9B8E-9AE7783A0493}" destId="{CCF2B2B8-3791-4DAD-B281-BC8017815E88}" srcOrd="0" destOrd="0" presId="urn:microsoft.com/office/officeart/2005/8/layout/process1"/>
    <dgm:cxn modelId="{01C51BCC-A07B-415C-AC4F-CB6046346D04}" type="presOf" srcId="{2D8391D7-B6D1-4DF3-9B40-897EA754D7D9}" destId="{1B2EF1FB-6B25-4277-A7E3-686261CA1660}" srcOrd="0" destOrd="0" presId="urn:microsoft.com/office/officeart/2005/8/layout/process1"/>
    <dgm:cxn modelId="{0108F0FB-82AA-4C4B-B5D6-32CD87DFCD19}" srcId="{2D8391D7-B6D1-4DF3-9B40-897EA754D7D9}" destId="{6B39AB78-9D51-43B5-BB9E-A4A759D6474A}" srcOrd="1" destOrd="0" parTransId="{76F9A018-06B0-44E0-A943-DBC6C9B65C4C}" sibTransId="{99E24D38-A72A-45F7-8B33-69259F76678D}"/>
    <dgm:cxn modelId="{BE377BF5-3889-487F-8E4C-04E2C49FAAD9}" type="presParOf" srcId="{1B2EF1FB-6B25-4277-A7E3-686261CA1660}" destId="{579F8D9D-F824-424F-BC03-639FD6C361E7}" srcOrd="0" destOrd="0" presId="urn:microsoft.com/office/officeart/2005/8/layout/process1"/>
    <dgm:cxn modelId="{717D2D88-DBC3-4904-9C7B-043BC7D5DDB5}" type="presParOf" srcId="{1B2EF1FB-6B25-4277-A7E3-686261CA1660}" destId="{CCF2B2B8-3791-4DAD-B281-BC8017815E88}" srcOrd="1" destOrd="0" presId="urn:microsoft.com/office/officeart/2005/8/layout/process1"/>
    <dgm:cxn modelId="{9B836A9C-17D6-49A3-93C0-E3F433896FAB}" type="presParOf" srcId="{CCF2B2B8-3791-4DAD-B281-BC8017815E88}" destId="{C612DDA9-74C6-480E-A3F1-1DECEBFD4E7E}" srcOrd="0" destOrd="0" presId="urn:microsoft.com/office/officeart/2005/8/layout/process1"/>
    <dgm:cxn modelId="{923E3685-3810-40A3-9BE7-0253ADDE6013}" type="presParOf" srcId="{1B2EF1FB-6B25-4277-A7E3-686261CA1660}" destId="{B2798EA9-5261-429D-BEA1-90D8F2F9B88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8391D7-B6D1-4DF3-9B40-897EA754D7D9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9A0BBA20-F513-4871-B7DB-C3DE13A37C99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Неудовлетворительные  отметки </a:t>
          </a:r>
        </a:p>
      </dgm:t>
    </dgm:pt>
    <dgm:pt modelId="{D01B5AC8-ED7F-45C9-A863-8D9ED610C0D2}" type="parTrans" cxnId="{3E897030-4E3F-4AFC-B1F7-519F61393B6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C1371AA-CDDA-41E6-9B8E-9AE7783A0493}" type="sibTrans" cxnId="{3E897030-4E3F-4AFC-B1F7-519F61393B6C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B39AB78-9D51-43B5-BB9E-A4A759D6474A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1%</a:t>
          </a:r>
        </a:p>
      </dgm:t>
    </dgm:pt>
    <dgm:pt modelId="{76F9A018-06B0-44E0-A943-DBC6C9B65C4C}" type="parTrans" cxnId="{0108F0FB-82AA-4C4B-B5D6-32CD87DFCD1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9E24D38-A72A-45F7-8B33-69259F76678D}" type="sibTrans" cxnId="{0108F0FB-82AA-4C4B-B5D6-32CD87DFCD1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2EF1FB-6B25-4277-A7E3-686261CA1660}" type="pres">
      <dgm:prSet presAssocID="{2D8391D7-B6D1-4DF3-9B40-897EA754D7D9}" presName="Name0" presStyleCnt="0">
        <dgm:presLayoutVars>
          <dgm:dir/>
          <dgm:resizeHandles val="exact"/>
        </dgm:presLayoutVars>
      </dgm:prSet>
      <dgm:spPr/>
    </dgm:pt>
    <dgm:pt modelId="{579F8D9D-F824-424F-BC03-639FD6C361E7}" type="pres">
      <dgm:prSet presAssocID="{9A0BBA20-F513-4871-B7DB-C3DE13A37C99}" presName="node" presStyleLbl="node1" presStyleIdx="0" presStyleCnt="2">
        <dgm:presLayoutVars>
          <dgm:bulletEnabled val="1"/>
        </dgm:presLayoutVars>
      </dgm:prSet>
      <dgm:spPr/>
    </dgm:pt>
    <dgm:pt modelId="{CCF2B2B8-3791-4DAD-B281-BC8017815E88}" type="pres">
      <dgm:prSet presAssocID="{DC1371AA-CDDA-41E6-9B8E-9AE7783A0493}" presName="sibTrans" presStyleLbl="sibTrans2D1" presStyleIdx="0" presStyleCnt="1" custAng="10800000" custScaleX="128803" custScaleY="100141" custLinFactNeighborX="-1783" custLinFactNeighborY="7851"/>
      <dgm:spPr>
        <a:prstGeom prst="upArrow">
          <a:avLst/>
        </a:prstGeom>
      </dgm:spPr>
    </dgm:pt>
    <dgm:pt modelId="{C612DDA9-74C6-480E-A3F1-1DECEBFD4E7E}" type="pres">
      <dgm:prSet presAssocID="{DC1371AA-CDDA-41E6-9B8E-9AE7783A0493}" presName="connectorText" presStyleLbl="sibTrans2D1" presStyleIdx="0" presStyleCnt="1"/>
      <dgm:spPr>
        <a:prstGeom prst="mathEqual">
          <a:avLst/>
        </a:prstGeom>
      </dgm:spPr>
    </dgm:pt>
    <dgm:pt modelId="{B2798EA9-5261-429D-BEA1-90D8F2F9B886}" type="pres">
      <dgm:prSet presAssocID="{6B39AB78-9D51-43B5-BB9E-A4A759D6474A}" presName="node" presStyleLbl="node1" presStyleIdx="1" presStyleCnt="2">
        <dgm:presLayoutVars>
          <dgm:bulletEnabled val="1"/>
        </dgm:presLayoutVars>
      </dgm:prSet>
      <dgm:spPr/>
    </dgm:pt>
  </dgm:ptLst>
  <dgm:cxnLst>
    <dgm:cxn modelId="{9604721E-B9F7-4D46-BAC8-50D22BD387F2}" type="presOf" srcId="{DC1371AA-CDDA-41E6-9B8E-9AE7783A0493}" destId="{CCF2B2B8-3791-4DAD-B281-BC8017815E88}" srcOrd="0" destOrd="0" presId="urn:microsoft.com/office/officeart/2005/8/layout/process1"/>
    <dgm:cxn modelId="{3E897030-4E3F-4AFC-B1F7-519F61393B6C}" srcId="{2D8391D7-B6D1-4DF3-9B40-897EA754D7D9}" destId="{9A0BBA20-F513-4871-B7DB-C3DE13A37C99}" srcOrd="0" destOrd="0" parTransId="{D01B5AC8-ED7F-45C9-A863-8D9ED610C0D2}" sibTransId="{DC1371AA-CDDA-41E6-9B8E-9AE7783A0493}"/>
    <dgm:cxn modelId="{F652206E-A67E-4B3A-B978-1A715F7C30AF}" type="presOf" srcId="{DC1371AA-CDDA-41E6-9B8E-9AE7783A0493}" destId="{C612DDA9-74C6-480E-A3F1-1DECEBFD4E7E}" srcOrd="1" destOrd="0" presId="urn:microsoft.com/office/officeart/2005/8/layout/process1"/>
    <dgm:cxn modelId="{36967D76-ACCB-461E-9DB6-BB4F3D36A3CA}" type="presOf" srcId="{2D8391D7-B6D1-4DF3-9B40-897EA754D7D9}" destId="{1B2EF1FB-6B25-4277-A7E3-686261CA1660}" srcOrd="0" destOrd="0" presId="urn:microsoft.com/office/officeart/2005/8/layout/process1"/>
    <dgm:cxn modelId="{330BF984-91AB-4184-9558-EE78181F0CC8}" type="presOf" srcId="{6B39AB78-9D51-43B5-BB9E-A4A759D6474A}" destId="{B2798EA9-5261-429D-BEA1-90D8F2F9B886}" srcOrd="0" destOrd="0" presId="urn:microsoft.com/office/officeart/2005/8/layout/process1"/>
    <dgm:cxn modelId="{A66D7AC7-6460-4666-A6DD-B530E1610B65}" type="presOf" srcId="{9A0BBA20-F513-4871-B7DB-C3DE13A37C99}" destId="{579F8D9D-F824-424F-BC03-639FD6C361E7}" srcOrd="0" destOrd="0" presId="urn:microsoft.com/office/officeart/2005/8/layout/process1"/>
    <dgm:cxn modelId="{0108F0FB-82AA-4C4B-B5D6-32CD87DFCD19}" srcId="{2D8391D7-B6D1-4DF3-9B40-897EA754D7D9}" destId="{6B39AB78-9D51-43B5-BB9E-A4A759D6474A}" srcOrd="1" destOrd="0" parTransId="{76F9A018-06B0-44E0-A943-DBC6C9B65C4C}" sibTransId="{99E24D38-A72A-45F7-8B33-69259F76678D}"/>
    <dgm:cxn modelId="{7800A3DF-1FB2-447F-BEA8-6DCBB8186E99}" type="presParOf" srcId="{1B2EF1FB-6B25-4277-A7E3-686261CA1660}" destId="{579F8D9D-F824-424F-BC03-639FD6C361E7}" srcOrd="0" destOrd="0" presId="urn:microsoft.com/office/officeart/2005/8/layout/process1"/>
    <dgm:cxn modelId="{BF005837-FBAA-4CF3-8772-9F4DE9E556BF}" type="presParOf" srcId="{1B2EF1FB-6B25-4277-A7E3-686261CA1660}" destId="{CCF2B2B8-3791-4DAD-B281-BC8017815E88}" srcOrd="1" destOrd="0" presId="urn:microsoft.com/office/officeart/2005/8/layout/process1"/>
    <dgm:cxn modelId="{CD186979-33C4-454D-8666-89E90D8FC406}" type="presParOf" srcId="{CCF2B2B8-3791-4DAD-B281-BC8017815E88}" destId="{C612DDA9-74C6-480E-A3F1-1DECEBFD4E7E}" srcOrd="0" destOrd="0" presId="urn:microsoft.com/office/officeart/2005/8/layout/process1"/>
    <dgm:cxn modelId="{3EBEB066-2013-4649-B441-196DB3D8B6CD}" type="presParOf" srcId="{1B2EF1FB-6B25-4277-A7E3-686261CA1660}" destId="{B2798EA9-5261-429D-BEA1-90D8F2F9B88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8391D7-B6D1-4DF3-9B40-897EA754D7D9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9A0BBA20-F513-4871-B7DB-C3DE13A37C99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3</a:t>
          </a:r>
        </a:p>
      </dgm:t>
    </dgm:pt>
    <dgm:pt modelId="{D01B5AC8-ED7F-45C9-A863-8D9ED610C0D2}" type="parTrans" cxnId="{3E897030-4E3F-4AFC-B1F7-519F61393B6C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DC1371AA-CDDA-41E6-9B8E-9AE7783A0493}" type="sibTrans" cxnId="{3E897030-4E3F-4AFC-B1F7-519F61393B6C}">
      <dgm:prSet custT="1"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6B39AB78-9D51-43B5-BB9E-A4A759D6474A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1%</a:t>
          </a:r>
        </a:p>
      </dgm:t>
    </dgm:pt>
    <dgm:pt modelId="{76F9A018-06B0-44E0-A943-DBC6C9B65C4C}" type="parTrans" cxnId="{0108F0FB-82AA-4C4B-B5D6-32CD87DFCD19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99E24D38-A72A-45F7-8B33-69259F76678D}" type="sibTrans" cxnId="{0108F0FB-82AA-4C4B-B5D6-32CD87DFCD19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1B2EF1FB-6B25-4277-A7E3-686261CA1660}" type="pres">
      <dgm:prSet presAssocID="{2D8391D7-B6D1-4DF3-9B40-897EA754D7D9}" presName="Name0" presStyleCnt="0">
        <dgm:presLayoutVars>
          <dgm:dir/>
          <dgm:resizeHandles val="exact"/>
        </dgm:presLayoutVars>
      </dgm:prSet>
      <dgm:spPr/>
    </dgm:pt>
    <dgm:pt modelId="{579F8D9D-F824-424F-BC03-639FD6C361E7}" type="pres">
      <dgm:prSet presAssocID="{9A0BBA20-F513-4871-B7DB-C3DE13A37C99}" presName="node" presStyleLbl="node1" presStyleIdx="0" presStyleCnt="2">
        <dgm:presLayoutVars>
          <dgm:bulletEnabled val="1"/>
        </dgm:presLayoutVars>
      </dgm:prSet>
      <dgm:spPr/>
    </dgm:pt>
    <dgm:pt modelId="{CCF2B2B8-3791-4DAD-B281-BC8017815E88}" type="pres">
      <dgm:prSet presAssocID="{DC1371AA-CDDA-41E6-9B8E-9AE7783A0493}" presName="sibTrans" presStyleLbl="sibTrans2D1" presStyleIdx="0" presStyleCnt="1" custAng="16200000"/>
      <dgm:spPr/>
    </dgm:pt>
    <dgm:pt modelId="{C612DDA9-74C6-480E-A3F1-1DECEBFD4E7E}" type="pres">
      <dgm:prSet presAssocID="{DC1371AA-CDDA-41E6-9B8E-9AE7783A0493}" presName="connectorText" presStyleLbl="sibTrans2D1" presStyleIdx="0" presStyleCnt="1"/>
      <dgm:spPr/>
    </dgm:pt>
    <dgm:pt modelId="{B2798EA9-5261-429D-BEA1-90D8F2F9B886}" type="pres">
      <dgm:prSet presAssocID="{6B39AB78-9D51-43B5-BB9E-A4A759D6474A}" presName="node" presStyleLbl="node1" presStyleIdx="1" presStyleCnt="2">
        <dgm:presLayoutVars>
          <dgm:bulletEnabled val="1"/>
        </dgm:presLayoutVars>
      </dgm:prSet>
      <dgm:spPr/>
    </dgm:pt>
  </dgm:ptLst>
  <dgm:cxnLst>
    <dgm:cxn modelId="{3E897030-4E3F-4AFC-B1F7-519F61393B6C}" srcId="{2D8391D7-B6D1-4DF3-9B40-897EA754D7D9}" destId="{9A0BBA20-F513-4871-B7DB-C3DE13A37C99}" srcOrd="0" destOrd="0" parTransId="{D01B5AC8-ED7F-45C9-A863-8D9ED610C0D2}" sibTransId="{DC1371AA-CDDA-41E6-9B8E-9AE7783A0493}"/>
    <dgm:cxn modelId="{03A5E36E-C1CB-422C-BB99-65FFDF9AF313}" type="presOf" srcId="{9A0BBA20-F513-4871-B7DB-C3DE13A37C99}" destId="{579F8D9D-F824-424F-BC03-639FD6C361E7}" srcOrd="0" destOrd="0" presId="urn:microsoft.com/office/officeart/2005/8/layout/process1"/>
    <dgm:cxn modelId="{59CBC16F-0940-4D50-AD63-39983A2CD599}" type="presOf" srcId="{DC1371AA-CDDA-41E6-9B8E-9AE7783A0493}" destId="{C612DDA9-74C6-480E-A3F1-1DECEBFD4E7E}" srcOrd="1" destOrd="0" presId="urn:microsoft.com/office/officeart/2005/8/layout/process1"/>
    <dgm:cxn modelId="{101BFD86-B211-4CD5-8F0B-67B683AA7BCB}" type="presOf" srcId="{6B39AB78-9D51-43B5-BB9E-A4A759D6474A}" destId="{B2798EA9-5261-429D-BEA1-90D8F2F9B886}" srcOrd="0" destOrd="0" presId="urn:microsoft.com/office/officeart/2005/8/layout/process1"/>
    <dgm:cxn modelId="{4BE0208C-0E7D-4499-89BE-257E83F5DC33}" type="presOf" srcId="{DC1371AA-CDDA-41E6-9B8E-9AE7783A0493}" destId="{CCF2B2B8-3791-4DAD-B281-BC8017815E88}" srcOrd="0" destOrd="0" presId="urn:microsoft.com/office/officeart/2005/8/layout/process1"/>
    <dgm:cxn modelId="{01C51BCC-A07B-415C-AC4F-CB6046346D04}" type="presOf" srcId="{2D8391D7-B6D1-4DF3-9B40-897EA754D7D9}" destId="{1B2EF1FB-6B25-4277-A7E3-686261CA1660}" srcOrd="0" destOrd="0" presId="urn:microsoft.com/office/officeart/2005/8/layout/process1"/>
    <dgm:cxn modelId="{0108F0FB-82AA-4C4B-B5D6-32CD87DFCD19}" srcId="{2D8391D7-B6D1-4DF3-9B40-897EA754D7D9}" destId="{6B39AB78-9D51-43B5-BB9E-A4A759D6474A}" srcOrd="1" destOrd="0" parTransId="{76F9A018-06B0-44E0-A943-DBC6C9B65C4C}" sibTransId="{99E24D38-A72A-45F7-8B33-69259F76678D}"/>
    <dgm:cxn modelId="{BE377BF5-3889-487F-8E4C-04E2C49FAAD9}" type="presParOf" srcId="{1B2EF1FB-6B25-4277-A7E3-686261CA1660}" destId="{579F8D9D-F824-424F-BC03-639FD6C361E7}" srcOrd="0" destOrd="0" presId="urn:microsoft.com/office/officeart/2005/8/layout/process1"/>
    <dgm:cxn modelId="{717D2D88-DBC3-4904-9C7B-043BC7D5DDB5}" type="presParOf" srcId="{1B2EF1FB-6B25-4277-A7E3-686261CA1660}" destId="{CCF2B2B8-3791-4DAD-B281-BC8017815E88}" srcOrd="1" destOrd="0" presId="urn:microsoft.com/office/officeart/2005/8/layout/process1"/>
    <dgm:cxn modelId="{9B836A9C-17D6-49A3-93C0-E3F433896FAB}" type="presParOf" srcId="{CCF2B2B8-3791-4DAD-B281-BC8017815E88}" destId="{C612DDA9-74C6-480E-A3F1-1DECEBFD4E7E}" srcOrd="0" destOrd="0" presId="urn:microsoft.com/office/officeart/2005/8/layout/process1"/>
    <dgm:cxn modelId="{923E3685-3810-40A3-9BE7-0253ADDE6013}" type="presParOf" srcId="{1B2EF1FB-6B25-4277-A7E3-686261CA1660}" destId="{B2798EA9-5261-429D-BEA1-90D8F2F9B88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8DB415-9FAA-4BFD-B5AD-B8EE4FEA733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9AE566-4543-4FE3-8E8C-48E27059E09A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Хорошая успеваемость</a:t>
          </a:r>
        </a:p>
      </dgm:t>
    </dgm:pt>
    <dgm:pt modelId="{F274955D-96D7-4B94-9804-819C64B0CE58}" type="parTrans" cxnId="{F4394A43-5F85-4A86-8042-BD54BB75369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1D53A3A-270F-45A1-9038-2F10696B9465}" type="sibTrans" cxnId="{F4394A43-5F85-4A86-8042-BD54BB75369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E17D3EF-AA40-4F4D-98E7-80D7393A3BB9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Плохая успеваемость</a:t>
          </a:r>
        </a:p>
      </dgm:t>
    </dgm:pt>
    <dgm:pt modelId="{095B593D-4502-45A7-8B44-395424A492E6}" type="parTrans" cxnId="{11BDE8FF-B414-4A75-9B15-D2EDFD28481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4D67FA7-5A0A-4383-8D6D-002F6B854448}" type="sibTrans" cxnId="{11BDE8FF-B414-4A75-9B15-D2EDFD28481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562C7CA-F262-464F-9817-0713F852FC94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1 курс, География – 12%;</a:t>
          </a:r>
        </a:p>
      </dgm:t>
    </dgm:pt>
    <dgm:pt modelId="{11ACC96C-2F8E-4279-98F5-CC31EF61C18F}" type="parTrans" cxnId="{62BF1C36-3301-4823-A814-C746D506ED4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0A5A2F6-7A46-44AD-B616-83231E4C216E}" type="sibTrans" cxnId="{62BF1C36-3301-4823-A814-C746D506ED4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9E6BB65-21E3-4ED6-9E75-4FF9067F095D}">
      <dgm:prSet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4 курс, Педагогическое образование (7 гр.) – 18%.</a:t>
          </a:r>
        </a:p>
      </dgm:t>
    </dgm:pt>
    <dgm:pt modelId="{2225418A-2E12-4CDA-85A6-8CF3DB88730C}" type="parTrans" cxnId="{BFD2F3A6-BB56-4E26-8EAD-0CAEBE6B421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5906E57-42A6-4487-B33F-5272D9EB7EC7}" type="sibTrans" cxnId="{BFD2F3A6-BB56-4E26-8EAD-0CAEBE6B421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5C5D024-C652-4547-B2AC-3585C3943291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5 курс, Прикладная геология – 85 %; качество успеваемости – 55%.</a:t>
          </a:r>
        </a:p>
      </dgm:t>
    </dgm:pt>
    <dgm:pt modelId="{D5CC311F-F8F3-4E6C-B8E7-D1F5DA95C78D}" type="parTrans" cxnId="{5C454A5C-7ED0-4041-A65D-375BC415DD06}">
      <dgm:prSet/>
      <dgm:spPr/>
      <dgm:t>
        <a:bodyPr/>
        <a:lstStyle/>
        <a:p>
          <a:endParaRPr lang="ru-RU"/>
        </a:p>
      </dgm:t>
    </dgm:pt>
    <dgm:pt modelId="{45A0F7BB-D4A5-456D-B051-C5144ACE5FF3}" type="sibTrans" cxnId="{5C454A5C-7ED0-4041-A65D-375BC415DD06}">
      <dgm:prSet/>
      <dgm:spPr/>
      <dgm:t>
        <a:bodyPr/>
        <a:lstStyle/>
        <a:p>
          <a:endParaRPr lang="ru-RU"/>
        </a:p>
      </dgm:t>
    </dgm:pt>
    <dgm:pt modelId="{5CEE9665-3291-4698-8573-7FC3491FBA66}">
      <dgm:prSet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3 курс Гидрометеорология – 36%</a:t>
          </a:r>
        </a:p>
      </dgm:t>
    </dgm:pt>
    <dgm:pt modelId="{29D3B093-C5F8-4BA5-8F41-38FB1F407E75}" type="parTrans" cxnId="{F70E59BE-E220-4BF7-A4D0-9907B8CE3152}">
      <dgm:prSet/>
      <dgm:spPr/>
      <dgm:t>
        <a:bodyPr/>
        <a:lstStyle/>
        <a:p>
          <a:endParaRPr lang="ru-RU"/>
        </a:p>
      </dgm:t>
    </dgm:pt>
    <dgm:pt modelId="{075B6DC2-1FBA-4283-8C6E-DF0F4CFAD553}" type="sibTrans" cxnId="{F70E59BE-E220-4BF7-A4D0-9907B8CE3152}">
      <dgm:prSet/>
      <dgm:spPr/>
      <dgm:t>
        <a:bodyPr/>
        <a:lstStyle/>
        <a:p>
          <a:endParaRPr lang="ru-RU"/>
        </a:p>
      </dgm:t>
    </dgm:pt>
    <dgm:pt modelId="{F53EAE4D-2B50-4FDA-A603-E2D53892867C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5 курс, Педагогическое образование  / География (ОЗО) – 96%; качество успеваемости – 86 %.</a:t>
          </a:r>
        </a:p>
      </dgm:t>
    </dgm:pt>
    <dgm:pt modelId="{7FE52666-DE34-4059-AFAB-76F84A11A8B3}" type="parTrans" cxnId="{13FDD04E-B2F2-4642-AB18-01CD48BA2817}">
      <dgm:prSet/>
      <dgm:spPr/>
      <dgm:t>
        <a:bodyPr/>
        <a:lstStyle/>
        <a:p>
          <a:endParaRPr lang="ru-RU"/>
        </a:p>
      </dgm:t>
    </dgm:pt>
    <dgm:pt modelId="{C25F63FC-51A4-45F8-9BC8-113A487DE6E1}" type="sibTrans" cxnId="{13FDD04E-B2F2-4642-AB18-01CD48BA2817}">
      <dgm:prSet/>
      <dgm:spPr/>
      <dgm:t>
        <a:bodyPr/>
        <a:lstStyle/>
        <a:p>
          <a:endParaRPr lang="ru-RU"/>
        </a:p>
      </dgm:t>
    </dgm:pt>
    <dgm:pt modelId="{5A489A5D-FBF1-422D-BE05-E3136416E376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2 курс, Экология и природопользование – 88 %; качество успеваемости – 80%.</a:t>
          </a:r>
        </a:p>
      </dgm:t>
    </dgm:pt>
    <dgm:pt modelId="{144A4B32-09BF-40A2-B550-6556E568FAC7}" type="parTrans" cxnId="{A0716BA5-78D3-4067-9CAF-E8460FE74C6D}">
      <dgm:prSet/>
      <dgm:spPr/>
      <dgm:t>
        <a:bodyPr/>
        <a:lstStyle/>
        <a:p>
          <a:endParaRPr lang="ru-RU"/>
        </a:p>
      </dgm:t>
    </dgm:pt>
    <dgm:pt modelId="{2B2D5DC8-9CC3-4934-8F43-7BCFC1152E89}" type="sibTrans" cxnId="{A0716BA5-78D3-4067-9CAF-E8460FE74C6D}">
      <dgm:prSet/>
      <dgm:spPr/>
      <dgm:t>
        <a:bodyPr/>
        <a:lstStyle/>
        <a:p>
          <a:endParaRPr lang="ru-RU"/>
        </a:p>
      </dgm:t>
    </dgm:pt>
    <dgm:pt modelId="{8C87906B-028A-4376-8479-2B17FBE47D77}" type="pres">
      <dgm:prSet presAssocID="{928DB415-9FAA-4BFD-B5AD-B8EE4FEA733B}" presName="Name0" presStyleCnt="0">
        <dgm:presLayoutVars>
          <dgm:dir/>
          <dgm:animLvl val="lvl"/>
          <dgm:resizeHandles val="exact"/>
        </dgm:presLayoutVars>
      </dgm:prSet>
      <dgm:spPr/>
    </dgm:pt>
    <dgm:pt modelId="{2A926BFC-2AFE-44CF-939C-630FF1EB84C3}" type="pres">
      <dgm:prSet presAssocID="{909AE566-4543-4FE3-8E8C-48E27059E09A}" presName="composite" presStyleCnt="0"/>
      <dgm:spPr/>
    </dgm:pt>
    <dgm:pt modelId="{490771B5-1FC6-453C-B714-8FC36681DEEA}" type="pres">
      <dgm:prSet presAssocID="{909AE566-4543-4FE3-8E8C-48E27059E09A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</dgm:pt>
    <dgm:pt modelId="{FC74731D-122A-4040-BEE4-9A7A5C249CBE}" type="pres">
      <dgm:prSet presAssocID="{909AE566-4543-4FE3-8E8C-48E27059E09A}" presName="desTx" presStyleLbl="alignAccFollowNode1" presStyleIdx="0" presStyleCnt="2">
        <dgm:presLayoutVars>
          <dgm:bulletEnabled val="1"/>
        </dgm:presLayoutVars>
      </dgm:prSet>
      <dgm:spPr/>
    </dgm:pt>
    <dgm:pt modelId="{9E9E71FC-5044-4F09-AD4A-64508542BBD2}" type="pres">
      <dgm:prSet presAssocID="{41D53A3A-270F-45A1-9038-2F10696B9465}" presName="space" presStyleCnt="0"/>
      <dgm:spPr/>
    </dgm:pt>
    <dgm:pt modelId="{2FB1206F-844C-447D-AC8E-D668E78A070F}" type="pres">
      <dgm:prSet presAssocID="{2E17D3EF-AA40-4F4D-98E7-80D7393A3BB9}" presName="composite" presStyleCnt="0"/>
      <dgm:spPr/>
    </dgm:pt>
    <dgm:pt modelId="{0725E19B-190F-49AE-A3E6-9B45BEFC3823}" type="pres">
      <dgm:prSet presAssocID="{2E17D3EF-AA40-4F4D-98E7-80D7393A3BB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1123C7D-9E4B-48D2-928A-79A9594168BB}" type="pres">
      <dgm:prSet presAssocID="{2E17D3EF-AA40-4F4D-98E7-80D7393A3BB9}" presName="desTx" presStyleLbl="alignAccFollowNode1" presStyleIdx="1" presStyleCnt="2" custLinFactNeighborX="1676" custLinFactNeighborY="455">
        <dgm:presLayoutVars>
          <dgm:bulletEnabled val="1"/>
        </dgm:presLayoutVars>
      </dgm:prSet>
      <dgm:spPr/>
    </dgm:pt>
  </dgm:ptLst>
  <dgm:cxnLst>
    <dgm:cxn modelId="{54F9B613-8AF5-4F0F-AD05-0B4407637F4A}" type="presOf" srcId="{928DB415-9FAA-4BFD-B5AD-B8EE4FEA733B}" destId="{8C87906B-028A-4376-8479-2B17FBE47D77}" srcOrd="0" destOrd="0" presId="urn:microsoft.com/office/officeart/2005/8/layout/hList1"/>
    <dgm:cxn modelId="{0C4F8329-8E02-4C32-AC27-97D34D57D5E0}" type="presOf" srcId="{7562C7CA-F262-464F-9817-0713F852FC94}" destId="{41123C7D-9E4B-48D2-928A-79A9594168BB}" srcOrd="0" destOrd="0" presId="urn:microsoft.com/office/officeart/2005/8/layout/hList1"/>
    <dgm:cxn modelId="{62BF1C36-3301-4823-A814-C746D506ED42}" srcId="{2E17D3EF-AA40-4F4D-98E7-80D7393A3BB9}" destId="{7562C7CA-F262-464F-9817-0713F852FC94}" srcOrd="0" destOrd="0" parTransId="{11ACC96C-2F8E-4279-98F5-CC31EF61C18F}" sibTransId="{E0A5A2F6-7A46-44AD-B616-83231E4C216E}"/>
    <dgm:cxn modelId="{6835A237-B9CC-4DF0-93D2-744EF1420981}" type="presOf" srcId="{49E6BB65-21E3-4ED6-9E75-4FF9067F095D}" destId="{41123C7D-9E4B-48D2-928A-79A9594168BB}" srcOrd="0" destOrd="1" presId="urn:microsoft.com/office/officeart/2005/8/layout/hList1"/>
    <dgm:cxn modelId="{5C454A5C-7ED0-4041-A65D-375BC415DD06}" srcId="{909AE566-4543-4FE3-8E8C-48E27059E09A}" destId="{25C5D024-C652-4547-B2AC-3585C3943291}" srcOrd="2" destOrd="0" parTransId="{D5CC311F-F8F3-4E6C-B8E7-D1F5DA95C78D}" sibTransId="{45A0F7BB-D4A5-456D-B051-C5144ACE5FF3}"/>
    <dgm:cxn modelId="{F4394A43-5F85-4A86-8042-BD54BB753692}" srcId="{928DB415-9FAA-4BFD-B5AD-B8EE4FEA733B}" destId="{909AE566-4543-4FE3-8E8C-48E27059E09A}" srcOrd="0" destOrd="0" parTransId="{F274955D-96D7-4B94-9804-819C64B0CE58}" sibTransId="{41D53A3A-270F-45A1-9038-2F10696B9465}"/>
    <dgm:cxn modelId="{A84BB26C-F8A7-4E59-9C5B-66168E747346}" type="presOf" srcId="{909AE566-4543-4FE3-8E8C-48E27059E09A}" destId="{490771B5-1FC6-453C-B714-8FC36681DEEA}" srcOrd="0" destOrd="0" presId="urn:microsoft.com/office/officeart/2005/8/layout/hList1"/>
    <dgm:cxn modelId="{13FDD04E-B2F2-4642-AB18-01CD48BA2817}" srcId="{909AE566-4543-4FE3-8E8C-48E27059E09A}" destId="{F53EAE4D-2B50-4FDA-A603-E2D53892867C}" srcOrd="0" destOrd="0" parTransId="{7FE52666-DE34-4059-AFAB-76F84A11A8B3}" sibTransId="{C25F63FC-51A4-45F8-9BC8-113A487DE6E1}"/>
    <dgm:cxn modelId="{CDD2C371-6565-4F3B-BE18-31C6DA4EDD8C}" type="presOf" srcId="{5CEE9665-3291-4698-8573-7FC3491FBA66}" destId="{41123C7D-9E4B-48D2-928A-79A9594168BB}" srcOrd="0" destOrd="2" presId="urn:microsoft.com/office/officeart/2005/8/layout/hList1"/>
    <dgm:cxn modelId="{A0716BA5-78D3-4067-9CAF-E8460FE74C6D}" srcId="{909AE566-4543-4FE3-8E8C-48E27059E09A}" destId="{5A489A5D-FBF1-422D-BE05-E3136416E376}" srcOrd="1" destOrd="0" parTransId="{144A4B32-09BF-40A2-B550-6556E568FAC7}" sibTransId="{2B2D5DC8-9CC3-4934-8F43-7BCFC1152E89}"/>
    <dgm:cxn modelId="{BFD2F3A6-BB56-4E26-8EAD-0CAEBE6B4217}" srcId="{2E17D3EF-AA40-4F4D-98E7-80D7393A3BB9}" destId="{49E6BB65-21E3-4ED6-9E75-4FF9067F095D}" srcOrd="1" destOrd="0" parTransId="{2225418A-2E12-4CDA-85A6-8CF3DB88730C}" sibTransId="{A5906E57-42A6-4487-B33F-5272D9EB7EC7}"/>
    <dgm:cxn modelId="{F70E59BE-E220-4BF7-A4D0-9907B8CE3152}" srcId="{2E17D3EF-AA40-4F4D-98E7-80D7393A3BB9}" destId="{5CEE9665-3291-4698-8573-7FC3491FBA66}" srcOrd="2" destOrd="0" parTransId="{29D3B093-C5F8-4BA5-8F41-38FB1F407E75}" sibTransId="{075B6DC2-1FBA-4283-8C6E-DF0F4CFAD553}"/>
    <dgm:cxn modelId="{60C3E9C4-BBB5-4279-980E-0749B348CC77}" type="presOf" srcId="{2E17D3EF-AA40-4F4D-98E7-80D7393A3BB9}" destId="{0725E19B-190F-49AE-A3E6-9B45BEFC3823}" srcOrd="0" destOrd="0" presId="urn:microsoft.com/office/officeart/2005/8/layout/hList1"/>
    <dgm:cxn modelId="{847C74C9-8B2C-4E3A-AFFD-F1464F85B209}" type="presOf" srcId="{5A489A5D-FBF1-422D-BE05-E3136416E376}" destId="{FC74731D-122A-4040-BEE4-9A7A5C249CBE}" srcOrd="0" destOrd="1" presId="urn:microsoft.com/office/officeart/2005/8/layout/hList1"/>
    <dgm:cxn modelId="{8C7563CC-F101-4C98-BC4B-0B3FE00A9F08}" type="presOf" srcId="{25C5D024-C652-4547-B2AC-3585C3943291}" destId="{FC74731D-122A-4040-BEE4-9A7A5C249CBE}" srcOrd="0" destOrd="2" presId="urn:microsoft.com/office/officeart/2005/8/layout/hList1"/>
    <dgm:cxn modelId="{3AA41DFE-5F1D-4BE9-AEB3-4E355DECB6F9}" type="presOf" srcId="{F53EAE4D-2B50-4FDA-A603-E2D53892867C}" destId="{FC74731D-122A-4040-BEE4-9A7A5C249CBE}" srcOrd="0" destOrd="0" presId="urn:microsoft.com/office/officeart/2005/8/layout/hList1"/>
    <dgm:cxn modelId="{11BDE8FF-B414-4A75-9B15-D2EDFD28481B}" srcId="{928DB415-9FAA-4BFD-B5AD-B8EE4FEA733B}" destId="{2E17D3EF-AA40-4F4D-98E7-80D7393A3BB9}" srcOrd="1" destOrd="0" parTransId="{095B593D-4502-45A7-8B44-395424A492E6}" sibTransId="{D4D67FA7-5A0A-4383-8D6D-002F6B854448}"/>
    <dgm:cxn modelId="{A345767F-C5AD-4AE1-9C5E-3FE7066AABCC}" type="presParOf" srcId="{8C87906B-028A-4376-8479-2B17FBE47D77}" destId="{2A926BFC-2AFE-44CF-939C-630FF1EB84C3}" srcOrd="0" destOrd="0" presId="urn:microsoft.com/office/officeart/2005/8/layout/hList1"/>
    <dgm:cxn modelId="{EF1E0520-1472-46A9-831B-B00C13288275}" type="presParOf" srcId="{2A926BFC-2AFE-44CF-939C-630FF1EB84C3}" destId="{490771B5-1FC6-453C-B714-8FC36681DEEA}" srcOrd="0" destOrd="0" presId="urn:microsoft.com/office/officeart/2005/8/layout/hList1"/>
    <dgm:cxn modelId="{8457DC71-3F81-46B7-A1A9-9EEE83EC9151}" type="presParOf" srcId="{2A926BFC-2AFE-44CF-939C-630FF1EB84C3}" destId="{FC74731D-122A-4040-BEE4-9A7A5C249CBE}" srcOrd="1" destOrd="0" presId="urn:microsoft.com/office/officeart/2005/8/layout/hList1"/>
    <dgm:cxn modelId="{3D28F432-197A-4336-9BE7-0041550BF5BA}" type="presParOf" srcId="{8C87906B-028A-4376-8479-2B17FBE47D77}" destId="{9E9E71FC-5044-4F09-AD4A-64508542BBD2}" srcOrd="1" destOrd="0" presId="urn:microsoft.com/office/officeart/2005/8/layout/hList1"/>
    <dgm:cxn modelId="{D6326157-C1C5-430A-9EBD-480B19AF9E01}" type="presParOf" srcId="{8C87906B-028A-4376-8479-2B17FBE47D77}" destId="{2FB1206F-844C-447D-AC8E-D668E78A070F}" srcOrd="2" destOrd="0" presId="urn:microsoft.com/office/officeart/2005/8/layout/hList1"/>
    <dgm:cxn modelId="{098B610D-5A26-42DF-AF6C-B036F9A778F2}" type="presParOf" srcId="{2FB1206F-844C-447D-AC8E-D668E78A070F}" destId="{0725E19B-190F-49AE-A3E6-9B45BEFC3823}" srcOrd="0" destOrd="0" presId="urn:microsoft.com/office/officeart/2005/8/layout/hList1"/>
    <dgm:cxn modelId="{ADE9FA6D-602B-4751-BA92-9D007C65B1F1}" type="presParOf" srcId="{2FB1206F-844C-447D-AC8E-D668E78A070F}" destId="{41123C7D-9E4B-48D2-928A-79A9594168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FED4D-A7CD-4F5A-971A-6437407D3C0E}">
      <dsp:nvSpPr>
        <dsp:cNvPr id="0" name=""/>
        <dsp:cNvSpPr/>
      </dsp:nvSpPr>
      <dsp:spPr>
        <a:xfrm>
          <a:off x="3832" y="429"/>
          <a:ext cx="7841207" cy="533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Times New Roman" pitchFamily="18" charset="0"/>
              <a:cs typeface="Times New Roman" pitchFamily="18" charset="0"/>
            </a:rPr>
            <a:t>В СЕССИИ УЧАСТВОВАЛО</a:t>
          </a:r>
          <a:endParaRPr lang="ru-RU" sz="2300" kern="1200" dirty="0"/>
        </a:p>
      </dsp:txBody>
      <dsp:txXfrm>
        <a:off x="19449" y="16046"/>
        <a:ext cx="7809973" cy="501974"/>
      </dsp:txXfrm>
    </dsp:sp>
    <dsp:sp modelId="{C60E2DE5-49BE-44CB-B909-E5C9CB299C61}">
      <dsp:nvSpPr>
        <dsp:cNvPr id="0" name=""/>
        <dsp:cNvSpPr/>
      </dsp:nvSpPr>
      <dsp:spPr>
        <a:xfrm>
          <a:off x="11486" y="692883"/>
          <a:ext cx="7825899" cy="778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850 студента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754 студента очного отделения, 96 студента заочного отделения</a:t>
          </a:r>
          <a:endParaRPr lang="ru-RU" sz="2000" kern="1200" dirty="0"/>
        </a:p>
      </dsp:txBody>
      <dsp:txXfrm>
        <a:off x="34284" y="715681"/>
        <a:ext cx="7780303" cy="732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20073-C745-49F4-8F0C-C85CFE8F6092}">
      <dsp:nvSpPr>
        <dsp:cNvPr id="0" name=""/>
        <dsp:cNvSpPr/>
      </dsp:nvSpPr>
      <dsp:spPr>
        <a:xfrm>
          <a:off x="0" y="21626"/>
          <a:ext cx="7848872" cy="58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158 студента (19 % от общего числа) сдали на «5»;</a:t>
          </a:r>
        </a:p>
      </dsp:txBody>
      <dsp:txXfrm>
        <a:off x="28329" y="49955"/>
        <a:ext cx="7792214" cy="523662"/>
      </dsp:txXfrm>
    </dsp:sp>
    <dsp:sp modelId="{40FC05E5-DBEB-4A97-9C4C-7AC5410C07FB}">
      <dsp:nvSpPr>
        <dsp:cNvPr id="0" name=""/>
        <dsp:cNvSpPr/>
      </dsp:nvSpPr>
      <dsp:spPr>
        <a:xfrm>
          <a:off x="0" y="601946"/>
          <a:ext cx="7848872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0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247 (29 %)– на «4» и «5»;</a:t>
          </a:r>
        </a:p>
      </dsp:txBody>
      <dsp:txXfrm>
        <a:off x="0" y="601946"/>
        <a:ext cx="7848872" cy="513360"/>
      </dsp:txXfrm>
    </dsp:sp>
    <dsp:sp modelId="{CCAB2673-9788-4641-A909-1B5860DBE239}">
      <dsp:nvSpPr>
        <dsp:cNvPr id="0" name=""/>
        <dsp:cNvSpPr/>
      </dsp:nvSpPr>
      <dsp:spPr>
        <a:xfrm>
          <a:off x="0" y="1115306"/>
          <a:ext cx="7848872" cy="58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48 (6 %) – на «4»;</a:t>
          </a:r>
        </a:p>
      </dsp:txBody>
      <dsp:txXfrm>
        <a:off x="28329" y="1143635"/>
        <a:ext cx="7792214" cy="523662"/>
      </dsp:txXfrm>
    </dsp:sp>
    <dsp:sp modelId="{2C5AEB1F-85C2-468B-9FFA-7945E921CF33}">
      <dsp:nvSpPr>
        <dsp:cNvPr id="0" name=""/>
        <dsp:cNvSpPr/>
      </dsp:nvSpPr>
      <dsp:spPr>
        <a:xfrm>
          <a:off x="0" y="1695626"/>
          <a:ext cx="7848872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0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98 (11 %) получили одну и более «троек»;</a:t>
          </a:r>
        </a:p>
      </dsp:txBody>
      <dsp:txXfrm>
        <a:off x="0" y="1695626"/>
        <a:ext cx="7848872" cy="513360"/>
      </dsp:txXfrm>
    </dsp:sp>
    <dsp:sp modelId="{67B5F6B0-7B81-47F6-BE0D-35E07554F323}">
      <dsp:nvSpPr>
        <dsp:cNvPr id="0" name=""/>
        <dsp:cNvSpPr/>
      </dsp:nvSpPr>
      <dsp:spPr>
        <a:xfrm>
          <a:off x="0" y="2208986"/>
          <a:ext cx="7848872" cy="58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299 (35 %) получили неудовлетворительные оценки.</a:t>
          </a:r>
        </a:p>
      </dsp:txBody>
      <dsp:txXfrm>
        <a:off x="28329" y="2237315"/>
        <a:ext cx="7792214" cy="5236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1792D-5FD2-4DF4-9389-6E82C2896D1E}">
      <dsp:nvSpPr>
        <dsp:cNvPr id="0" name=""/>
        <dsp:cNvSpPr/>
      </dsp:nvSpPr>
      <dsp:spPr>
        <a:xfrm>
          <a:off x="7024" y="0"/>
          <a:ext cx="4199388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itchFamily="18" charset="0"/>
              <a:cs typeface="Times New Roman" pitchFamily="18" charset="0"/>
            </a:rPr>
            <a:t>64 %</a:t>
          </a:r>
        </a:p>
      </dsp:txBody>
      <dsp:txXfrm>
        <a:off x="583088" y="0"/>
        <a:ext cx="3047260" cy="1152128"/>
      </dsp:txXfrm>
    </dsp:sp>
    <dsp:sp modelId="{7E19137F-4587-4138-B6CA-13BF7FDB728B}">
      <dsp:nvSpPr>
        <dsp:cNvPr id="0" name=""/>
        <dsp:cNvSpPr/>
      </dsp:nvSpPr>
      <dsp:spPr>
        <a:xfrm>
          <a:off x="3793499" y="0"/>
          <a:ext cx="4199388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itchFamily="18" charset="0"/>
              <a:cs typeface="Times New Roman" pitchFamily="18" charset="0"/>
            </a:rPr>
            <a:t>65%</a:t>
          </a:r>
        </a:p>
      </dsp:txBody>
      <dsp:txXfrm>
        <a:off x="4369563" y="0"/>
        <a:ext cx="3047260" cy="1152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1792D-5FD2-4DF4-9389-6E82C2896D1E}">
      <dsp:nvSpPr>
        <dsp:cNvPr id="0" name=""/>
        <dsp:cNvSpPr/>
      </dsp:nvSpPr>
      <dsp:spPr>
        <a:xfrm>
          <a:off x="6961" y="0"/>
          <a:ext cx="4161556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itchFamily="18" charset="0"/>
              <a:cs typeface="Times New Roman" pitchFamily="18" charset="0"/>
            </a:rPr>
            <a:t>54 %</a:t>
          </a:r>
        </a:p>
      </dsp:txBody>
      <dsp:txXfrm>
        <a:off x="583025" y="0"/>
        <a:ext cx="3009428" cy="1152128"/>
      </dsp:txXfrm>
    </dsp:sp>
    <dsp:sp modelId="{7E19137F-4587-4138-B6CA-13BF7FDB728B}">
      <dsp:nvSpPr>
        <dsp:cNvPr id="0" name=""/>
        <dsp:cNvSpPr/>
      </dsp:nvSpPr>
      <dsp:spPr>
        <a:xfrm>
          <a:off x="3759323" y="0"/>
          <a:ext cx="4161556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itchFamily="18" charset="0"/>
              <a:cs typeface="Times New Roman" pitchFamily="18" charset="0"/>
            </a:rPr>
            <a:t>54%</a:t>
          </a:r>
        </a:p>
      </dsp:txBody>
      <dsp:txXfrm>
        <a:off x="4335387" y="0"/>
        <a:ext cx="3009428" cy="11521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F8D9D-F824-424F-BC03-639FD6C361E7}">
      <dsp:nvSpPr>
        <dsp:cNvPr id="0" name=""/>
        <dsp:cNvSpPr/>
      </dsp:nvSpPr>
      <dsp:spPr>
        <a:xfrm>
          <a:off x="2" y="0"/>
          <a:ext cx="2330524" cy="7920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4,5</a:t>
          </a:r>
        </a:p>
      </dsp:txBody>
      <dsp:txXfrm>
        <a:off x="23201" y="23199"/>
        <a:ext cx="2284126" cy="745689"/>
      </dsp:txXfrm>
    </dsp:sp>
    <dsp:sp modelId="{CCF2B2B8-3791-4DAD-B281-BC8017815E88}">
      <dsp:nvSpPr>
        <dsp:cNvPr id="0" name=""/>
        <dsp:cNvSpPr/>
      </dsp:nvSpPr>
      <dsp:spPr>
        <a:xfrm rot="16200000">
          <a:off x="2563851" y="107058"/>
          <a:ext cx="494649" cy="577970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>
            <a:latin typeface="Times New Roman" pitchFamily="18" charset="0"/>
            <a:cs typeface="Times New Roman" pitchFamily="18" charset="0"/>
          </a:endParaRPr>
        </a:p>
      </dsp:txBody>
      <dsp:txXfrm>
        <a:off x="2638049" y="296849"/>
        <a:ext cx="346254" cy="346782"/>
      </dsp:txXfrm>
    </dsp:sp>
    <dsp:sp modelId="{B2798EA9-5261-429D-BEA1-90D8F2F9B886}">
      <dsp:nvSpPr>
        <dsp:cNvPr id="0" name=""/>
        <dsp:cNvSpPr/>
      </dsp:nvSpPr>
      <dsp:spPr>
        <a:xfrm>
          <a:off x="3263826" y="0"/>
          <a:ext cx="2330524" cy="7920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1%</a:t>
          </a:r>
        </a:p>
      </dsp:txBody>
      <dsp:txXfrm>
        <a:off x="3287025" y="23199"/>
        <a:ext cx="2284126" cy="7456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F8D9D-F824-424F-BC03-639FD6C361E7}">
      <dsp:nvSpPr>
        <dsp:cNvPr id="0" name=""/>
        <dsp:cNvSpPr/>
      </dsp:nvSpPr>
      <dsp:spPr>
        <a:xfrm>
          <a:off x="1096" y="0"/>
          <a:ext cx="2338129" cy="7920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4</a:t>
          </a:r>
        </a:p>
      </dsp:txBody>
      <dsp:txXfrm>
        <a:off x="24295" y="23199"/>
        <a:ext cx="2291731" cy="745689"/>
      </dsp:txXfrm>
    </dsp:sp>
    <dsp:sp modelId="{CCF2B2B8-3791-4DAD-B281-BC8017815E88}">
      <dsp:nvSpPr>
        <dsp:cNvPr id="0" name=""/>
        <dsp:cNvSpPr/>
      </dsp:nvSpPr>
      <dsp:spPr>
        <a:xfrm rot="5400000">
          <a:off x="2573038" y="106115"/>
          <a:ext cx="495683" cy="579856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>
            <a:latin typeface="Times New Roman" pitchFamily="18" charset="0"/>
            <a:cs typeface="Times New Roman" pitchFamily="18" charset="0"/>
          </a:endParaRPr>
        </a:p>
      </dsp:txBody>
      <dsp:txXfrm>
        <a:off x="2647391" y="147734"/>
        <a:ext cx="346978" cy="347914"/>
      </dsp:txXfrm>
    </dsp:sp>
    <dsp:sp modelId="{B2798EA9-5261-429D-BEA1-90D8F2F9B886}">
      <dsp:nvSpPr>
        <dsp:cNvPr id="0" name=""/>
        <dsp:cNvSpPr/>
      </dsp:nvSpPr>
      <dsp:spPr>
        <a:xfrm>
          <a:off x="3274477" y="0"/>
          <a:ext cx="2338129" cy="7920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1%</a:t>
          </a:r>
        </a:p>
      </dsp:txBody>
      <dsp:txXfrm>
        <a:off x="3297676" y="23199"/>
        <a:ext cx="2291731" cy="7456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F8D9D-F824-424F-BC03-639FD6C361E7}">
      <dsp:nvSpPr>
        <dsp:cNvPr id="0" name=""/>
        <dsp:cNvSpPr/>
      </dsp:nvSpPr>
      <dsp:spPr>
        <a:xfrm>
          <a:off x="1094" y="0"/>
          <a:ext cx="2333815" cy="7920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itchFamily="18" charset="0"/>
              <a:cs typeface="Times New Roman" pitchFamily="18" charset="0"/>
            </a:rPr>
            <a:t>Неудовлетворительные  отметки </a:t>
          </a:r>
        </a:p>
      </dsp:txBody>
      <dsp:txXfrm>
        <a:off x="24293" y="23199"/>
        <a:ext cx="2287417" cy="745691"/>
      </dsp:txXfrm>
    </dsp:sp>
    <dsp:sp modelId="{CCF2B2B8-3791-4DAD-B281-BC8017815E88}">
      <dsp:nvSpPr>
        <dsp:cNvPr id="0" name=""/>
        <dsp:cNvSpPr/>
      </dsp:nvSpPr>
      <dsp:spPr>
        <a:xfrm rot="10800000">
          <a:off x="2488215" y="151683"/>
          <a:ext cx="637277" cy="579602"/>
        </a:xfrm>
        <a:prstGeom prst="upArrow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72686" y="271081"/>
        <a:ext cx="468335" cy="340806"/>
      </dsp:txXfrm>
    </dsp:sp>
    <dsp:sp modelId="{B2798EA9-5261-429D-BEA1-90D8F2F9B886}">
      <dsp:nvSpPr>
        <dsp:cNvPr id="0" name=""/>
        <dsp:cNvSpPr/>
      </dsp:nvSpPr>
      <dsp:spPr>
        <a:xfrm>
          <a:off x="3268436" y="0"/>
          <a:ext cx="2333815" cy="7920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1%</a:t>
          </a:r>
        </a:p>
      </dsp:txBody>
      <dsp:txXfrm>
        <a:off x="3291635" y="23199"/>
        <a:ext cx="2287417" cy="7456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F8D9D-F824-424F-BC03-639FD6C361E7}">
      <dsp:nvSpPr>
        <dsp:cNvPr id="0" name=""/>
        <dsp:cNvSpPr/>
      </dsp:nvSpPr>
      <dsp:spPr>
        <a:xfrm>
          <a:off x="1096" y="0"/>
          <a:ext cx="2338129" cy="7920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3</a:t>
          </a:r>
        </a:p>
      </dsp:txBody>
      <dsp:txXfrm>
        <a:off x="24295" y="23199"/>
        <a:ext cx="2291731" cy="745689"/>
      </dsp:txXfrm>
    </dsp:sp>
    <dsp:sp modelId="{CCF2B2B8-3791-4DAD-B281-BC8017815E88}">
      <dsp:nvSpPr>
        <dsp:cNvPr id="0" name=""/>
        <dsp:cNvSpPr/>
      </dsp:nvSpPr>
      <dsp:spPr>
        <a:xfrm rot="16200000">
          <a:off x="2573038" y="106115"/>
          <a:ext cx="495683" cy="579856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>
            <a:latin typeface="Times New Roman" pitchFamily="18" charset="0"/>
            <a:cs typeface="Times New Roman" pitchFamily="18" charset="0"/>
          </a:endParaRPr>
        </a:p>
      </dsp:txBody>
      <dsp:txXfrm>
        <a:off x="2647391" y="296438"/>
        <a:ext cx="346978" cy="347914"/>
      </dsp:txXfrm>
    </dsp:sp>
    <dsp:sp modelId="{B2798EA9-5261-429D-BEA1-90D8F2F9B886}">
      <dsp:nvSpPr>
        <dsp:cNvPr id="0" name=""/>
        <dsp:cNvSpPr/>
      </dsp:nvSpPr>
      <dsp:spPr>
        <a:xfrm>
          <a:off x="3274477" y="0"/>
          <a:ext cx="2338129" cy="7920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1%</a:t>
          </a:r>
        </a:p>
      </dsp:txBody>
      <dsp:txXfrm>
        <a:off x="3297676" y="23199"/>
        <a:ext cx="2291731" cy="7456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771B5-1FC6-453C-B714-8FC36681DEEA}">
      <dsp:nvSpPr>
        <dsp:cNvPr id="0" name=""/>
        <dsp:cNvSpPr/>
      </dsp:nvSpPr>
      <dsp:spPr>
        <a:xfrm>
          <a:off x="6018" y="-11356"/>
          <a:ext cx="3731310" cy="5236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Хорошая успеваемость</a:t>
          </a:r>
        </a:p>
      </dsp:txBody>
      <dsp:txXfrm>
        <a:off x="6018" y="-11356"/>
        <a:ext cx="3731310" cy="523682"/>
      </dsp:txXfrm>
    </dsp:sp>
    <dsp:sp modelId="{FC74731D-122A-4040-BEE4-9A7A5C249CBE}">
      <dsp:nvSpPr>
        <dsp:cNvPr id="0" name=""/>
        <dsp:cNvSpPr/>
      </dsp:nvSpPr>
      <dsp:spPr>
        <a:xfrm>
          <a:off x="6018" y="512325"/>
          <a:ext cx="3731310" cy="4611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5 курс, Педагогическое образование  / География (ОЗО) – 96%; качество успеваемости – 86 %.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2 курс, Экология и природопользование – 88 %; качество успеваемости – 80%.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5 курс, Прикладная геология – 85 %; качество успеваемости – 55%.</a:t>
          </a:r>
        </a:p>
      </dsp:txBody>
      <dsp:txXfrm>
        <a:off x="6018" y="512325"/>
        <a:ext cx="3731310" cy="4611599"/>
      </dsp:txXfrm>
    </dsp:sp>
    <dsp:sp modelId="{0725E19B-190F-49AE-A3E6-9B45BEFC3823}">
      <dsp:nvSpPr>
        <dsp:cNvPr id="0" name=""/>
        <dsp:cNvSpPr/>
      </dsp:nvSpPr>
      <dsp:spPr>
        <a:xfrm>
          <a:off x="4259202" y="0"/>
          <a:ext cx="3727666" cy="5236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Плохая успеваемость</a:t>
          </a:r>
        </a:p>
      </dsp:txBody>
      <dsp:txXfrm>
        <a:off x="4259202" y="0"/>
        <a:ext cx="3727666" cy="523682"/>
      </dsp:txXfrm>
    </dsp:sp>
    <dsp:sp modelId="{41123C7D-9E4B-48D2-928A-79A9594168BB}">
      <dsp:nvSpPr>
        <dsp:cNvPr id="0" name=""/>
        <dsp:cNvSpPr/>
      </dsp:nvSpPr>
      <dsp:spPr>
        <a:xfrm>
          <a:off x="4265221" y="523682"/>
          <a:ext cx="3727666" cy="45888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1 курс, География – 12%;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4 курс, Педагогическое образование (7 гр.) – 18%.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3 курс Гидрометеорология – 36%</a:t>
          </a:r>
        </a:p>
      </dsp:txBody>
      <dsp:txXfrm>
        <a:off x="4265221" y="523682"/>
        <a:ext cx="3727666" cy="4588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645E-20CD-4E47-B221-612E42AA609A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0A07F-F7C9-44E2-872E-2944A45579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0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79D0D748-FDE1-4AAF-A5B9-81DCCB471D58}" type="datetime1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52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2A826-AAA0-44F3-B617-E47BB79C450C}" type="datetime1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83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550E90-23F9-4E11-9566-60CB2C546552}" type="datetime1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2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EB226C-2743-41AF-8D89-0C8782BC160C}" type="datetime1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552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0AD174-8B4D-4691-B55F-74CC2AD1AE4B}" type="datetime1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767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0ED9-48E1-42B5-9061-24C0DAB0D275}" type="datetime1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253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9090C4-2FE4-453C-B4FD-A96C03C2BC05}" type="datetime1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51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0DD2A-4501-4DFF-A97A-D6A3B3E9055B}" type="datetime1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047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9B03E-FA5D-486E-AF15-6D789DA9E7B4}" type="datetime1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858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7F611-2E31-43BB-A72E-F7FB3E7F7ECE}" type="datetime1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59A6A-21A0-418E-B4F5-1C404E7D0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2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8F764-5696-4464-8530-B2053F19F16A}" type="datetime1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56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12FEA4-5806-4AF3-B1A2-412FC531C1ED}" type="datetime1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40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0EE5DA-F076-4B10-981B-5C247237261D}" type="datetime1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11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AEEE73-ABCA-4420-8A4F-1A87F773E73F}" type="datetime1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44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253F0-7444-4BD0-8EFA-67C4ADE6A87A}" type="datetime1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33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4BCB07-FDA0-4A3A-9B5C-9658F2B15DC1}" type="datetime1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98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058710-5E30-4582-9B90-F4911BF9216D}" type="datetime1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25C8E0-4AEB-430D-8B7C-C2BD22E1D59D}" type="datetime1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3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BCFA267-3431-485F-96BC-513314B9B7E3}" type="datetime1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9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Итоги зимней сессии 2022-2023 учебного года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149080"/>
            <a:ext cx="6120680" cy="10081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Доклад на Ученом Совете Института наук о Земле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 февраля 2023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1771"/>
            <a:ext cx="8964488" cy="1143000"/>
          </a:xfrm>
        </p:spPr>
        <p:txBody>
          <a:bodyPr>
            <a:norm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Результаты зимней сессии по направлениям (специальностям)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06666"/>
              </p:ext>
            </p:extLst>
          </p:nvPr>
        </p:nvGraphicFramePr>
        <p:xfrm>
          <a:off x="539550" y="1218507"/>
          <a:ext cx="8136906" cy="5188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55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Направление / специальность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Успеваемость, 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Качество,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74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Бакалавриат</a:t>
                      </a: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специалитет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922">
                <a:tc gridSpan="2"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Геология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922">
                <a:tc gridSpan="2"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922">
                <a:tc gridSpan="2"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Гидрометеорология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922">
                <a:tc gridSpan="2"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Экология и природопользование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922">
                <a:tc gridSpan="2"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Прикладная геология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225">
                <a:tc gridSpan="2"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Педагогическое образование  / География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933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Педагогическое образование  / География (ОЗО)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922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Магистратура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92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Экология и природопользование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92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5477203"/>
                  </a:ext>
                </a:extLst>
              </a:tr>
              <a:tr h="31392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Геология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2252170"/>
                  </a:ext>
                </a:extLst>
              </a:tr>
              <a:tr h="37419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Педагогическое образование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7778411"/>
                  </a:ext>
                </a:extLst>
              </a:tr>
              <a:tr h="313922">
                <a:tc gridSpan="2"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Аспиранты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6578600"/>
            <a:ext cx="395510" cy="279400"/>
          </a:xfrm>
        </p:spPr>
        <p:txBody>
          <a:bodyPr/>
          <a:lstStyle/>
          <a:p>
            <a:pPr>
              <a:defRPr/>
            </a:pPr>
            <a:fld id="{024DFB4D-8634-4D07-8867-93489991C371}" type="slidenum">
              <a:rPr lang="ru-RU" sz="1400" smtClean="0">
                <a:solidFill>
                  <a:srgbClr val="C00000"/>
                </a:solidFill>
              </a:rPr>
              <a:pPr>
                <a:defRPr/>
              </a:pPr>
              <a:t>10</a:t>
            </a:fld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0" y="6578600"/>
            <a:ext cx="5104667" cy="279400"/>
          </a:xfrm>
        </p:spPr>
        <p:txBody>
          <a:bodyPr/>
          <a:lstStyle/>
          <a:p>
            <a:pPr>
              <a:defRPr/>
            </a:pPr>
            <a:r>
              <a:rPr lang="ru-RU" dirty="0" err="1"/>
              <a:t>Шарова</a:t>
            </a:r>
            <a:r>
              <a:rPr lang="ru-RU" dirty="0"/>
              <a:t> Т.В.</a:t>
            </a:r>
          </a:p>
        </p:txBody>
      </p:sp>
    </p:spTree>
    <p:extLst>
      <p:ext uri="{BB962C8B-B14F-4D97-AF65-F5344CB8AC3E}">
        <p14:creationId xmlns:p14="http://schemas.microsoft.com/office/powerpoint/2010/main" val="1736444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DFB4D-8634-4D07-8867-93489991C37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708920"/>
            <a:ext cx="68353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DFB4D-8634-4D07-8867-93489991C37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69143" y="504205"/>
            <a:ext cx="8229600" cy="939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Общие итоги сессии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35708" y="2924944"/>
            <a:ext cx="622516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ВЫДЕРЖАЛИ ЭКЗАМЕНЫ - 551 ЧЕЛОВЕК (65%)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278296409"/>
              </p:ext>
            </p:extLst>
          </p:nvPr>
        </p:nvGraphicFramePr>
        <p:xfrm>
          <a:off x="665566" y="1088504"/>
          <a:ext cx="7848872" cy="147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2914960224"/>
              </p:ext>
            </p:extLst>
          </p:nvPr>
        </p:nvGraphicFramePr>
        <p:xfrm>
          <a:off x="705621" y="3429000"/>
          <a:ext cx="7848872" cy="2810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55576" y="6165304"/>
            <a:ext cx="5104667" cy="279400"/>
          </a:xfrm>
        </p:spPr>
        <p:txBody>
          <a:bodyPr/>
          <a:lstStyle/>
          <a:p>
            <a:pPr>
              <a:defRPr/>
            </a:pPr>
            <a:r>
              <a:rPr lang="ru-RU" dirty="0" err="1"/>
              <a:t>Шарова</a:t>
            </a:r>
            <a:r>
              <a:rPr lang="ru-RU" dirty="0"/>
              <a:t> Т.В.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075EC-CF2A-493C-8934-39307B04B58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620688"/>
            <a:ext cx="784887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 сравнению с зимней сессией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2021–2022 учебного года: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4082635"/>
              </p:ext>
            </p:extLst>
          </p:nvPr>
        </p:nvGraphicFramePr>
        <p:xfrm>
          <a:off x="539552" y="2420888"/>
          <a:ext cx="799288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0678217"/>
              </p:ext>
            </p:extLst>
          </p:nvPr>
        </p:nvGraphicFramePr>
        <p:xfrm>
          <a:off x="539552" y="4509120"/>
          <a:ext cx="792088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59832" y="1628800"/>
            <a:ext cx="293266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УСПЕВАЕМОСТЬ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20073" y="3849478"/>
            <a:ext cx="330385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КАЧЕСТВО ЗНАНИЙ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075EC-CF2A-493C-8934-39307B04B58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836712"/>
            <a:ext cx="559544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структура успеваемости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0758567"/>
              </p:ext>
            </p:extLst>
          </p:nvPr>
        </p:nvGraphicFramePr>
        <p:xfrm>
          <a:off x="2048219" y="1556792"/>
          <a:ext cx="5595444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75472310"/>
              </p:ext>
            </p:extLst>
          </p:nvPr>
        </p:nvGraphicFramePr>
        <p:xfrm>
          <a:off x="2012215" y="2619648"/>
          <a:ext cx="5613703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59254347"/>
              </p:ext>
            </p:extLst>
          </p:nvPr>
        </p:nvGraphicFramePr>
        <p:xfrm>
          <a:off x="2022573" y="4572494"/>
          <a:ext cx="5603346" cy="79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3F1B370A-A57D-4ABF-90D9-AD3BBB417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9171461"/>
              </p:ext>
            </p:extLst>
          </p:nvPr>
        </p:nvGraphicFramePr>
        <p:xfrm>
          <a:off x="2022573" y="3566203"/>
          <a:ext cx="5613703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7200" y="619195"/>
            <a:ext cx="8229600" cy="99412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Справка об успеваемости по итогам сессии, %</a:t>
            </a:r>
          </a:p>
        </p:txBody>
      </p:sp>
      <p:graphicFrame>
        <p:nvGraphicFramePr>
          <p:cNvPr id="20573" name="Group 9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45725143"/>
              </p:ext>
            </p:extLst>
          </p:nvPr>
        </p:nvGraphicFramePr>
        <p:xfrm>
          <a:off x="683568" y="1556792"/>
          <a:ext cx="7920880" cy="435493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88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9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Хорошо и отлично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Хорошо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Удовлетворительно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Маг.1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Асп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59A6A-21A0-418E-B4F5-1C404E7D0E26}" type="slidenum">
              <a:rPr lang="ru-RU" sz="1400" smtClean="0">
                <a:solidFill>
                  <a:srgbClr val="C00000"/>
                </a:solidFill>
              </a:rPr>
              <a:pPr>
                <a:defRPr/>
              </a:pPr>
              <a:t>5</a:t>
            </a:fld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11560" y="594928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err="1"/>
              <a:t>Шарова</a:t>
            </a:r>
            <a:r>
              <a:rPr lang="ru-RU" dirty="0"/>
              <a:t> Т.В.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59A6A-21A0-418E-B4F5-1C404E7D0E2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84606288"/>
              </p:ext>
            </p:extLst>
          </p:nvPr>
        </p:nvGraphicFramePr>
        <p:xfrm>
          <a:off x="4067944" y="2852936"/>
          <a:ext cx="460851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539552" y="764704"/>
            <a:ext cx="8229600" cy="868362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Структура задолженностей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64174090"/>
              </p:ext>
            </p:extLst>
          </p:nvPr>
        </p:nvGraphicFramePr>
        <p:xfrm>
          <a:off x="467544" y="1700808"/>
          <a:ext cx="403244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86317" y="502795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Успеваемость по курсам за последние 6 зимних сессий, %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DFB4D-8634-4D07-8867-93489991C371}" type="slidenum">
              <a:rPr lang="ru-RU" sz="1400" smtClean="0">
                <a:solidFill>
                  <a:srgbClr val="C00000"/>
                </a:solidFill>
              </a:rPr>
              <a:pPr>
                <a:defRPr/>
              </a:pPr>
              <a:t>7</a:t>
            </a:fld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325471"/>
              </p:ext>
            </p:extLst>
          </p:nvPr>
        </p:nvGraphicFramePr>
        <p:xfrm>
          <a:off x="604672" y="1844824"/>
          <a:ext cx="7992890" cy="341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612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30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36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Бакалавриат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специалитет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Магистры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аспиранты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69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69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369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369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369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524434"/>
                  </a:ext>
                </a:extLst>
              </a:tr>
              <a:tr h="396369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2021-2022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642872"/>
                  </a:ext>
                </a:extLst>
              </a:tr>
              <a:tr h="396369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2022-2023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0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207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DFB4D-8634-4D07-8867-93489991C37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3356946"/>
              </p:ext>
            </p:extLst>
          </p:nvPr>
        </p:nvGraphicFramePr>
        <p:xfrm>
          <a:off x="179512" y="1412776"/>
          <a:ext cx="8748464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67544" y="620688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Динамика успеваемости и качества успеваемости за последние 6 зимних сессий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827584" y="6093296"/>
            <a:ext cx="5104667" cy="279400"/>
          </a:xfrm>
        </p:spPr>
        <p:txBody>
          <a:bodyPr/>
          <a:lstStyle/>
          <a:p>
            <a:pPr>
              <a:defRPr/>
            </a:pPr>
            <a:r>
              <a:rPr lang="ru-RU" dirty="0" err="1"/>
              <a:t>Шарова</a:t>
            </a:r>
            <a:r>
              <a:rPr lang="ru-RU" dirty="0"/>
              <a:t> Т.В.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78CE1-372F-4CBA-8FCE-7125A6BFAE4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958433047"/>
              </p:ext>
            </p:extLst>
          </p:nvPr>
        </p:nvGraphicFramePr>
        <p:xfrm>
          <a:off x="539552" y="764703"/>
          <a:ext cx="7992888" cy="5112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3647</TotalTime>
  <Words>507</Words>
  <Application>Microsoft Office PowerPoint</Application>
  <PresentationFormat>Экран (4:3)</PresentationFormat>
  <Paragraphs>224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Натуральные материалы</vt:lpstr>
      <vt:lpstr>Итоги зимней сессии 2022-2023 учебного года</vt:lpstr>
      <vt:lpstr>Презентация PowerPoint</vt:lpstr>
      <vt:lpstr>Презентация PowerPoint</vt:lpstr>
      <vt:lpstr>Презентация PowerPoint</vt:lpstr>
      <vt:lpstr>Справка об успеваемости по итогам сессии, %</vt:lpstr>
      <vt:lpstr>Презентация PowerPoint</vt:lpstr>
      <vt:lpstr>Успеваемость по курсам за последние 6 зимних сессий, %</vt:lpstr>
      <vt:lpstr>Презентация PowerPoint</vt:lpstr>
      <vt:lpstr>Презентация PowerPoint</vt:lpstr>
      <vt:lpstr>Результаты зимней сессии по направлениям (специальностям)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зимней сессии 2011-2012</dc:title>
  <dc:creator>Di</dc:creator>
  <cp:lastModifiedBy>Шарова Татьяна Викторовна</cp:lastModifiedBy>
  <cp:revision>331</cp:revision>
  <dcterms:created xsi:type="dcterms:W3CDTF">2012-02-16T20:22:58Z</dcterms:created>
  <dcterms:modified xsi:type="dcterms:W3CDTF">2023-02-15T11:07:47Z</dcterms:modified>
</cp:coreProperties>
</file>