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A1E03-5DAD-42FE-82D9-B0B2E518A92D}" v="10" dt="2021-10-22T09:44:17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ранникова Наталья Николаевна" userId="6b7af4c2-684b-4e87-9e9d-1b8a4f6f160b" providerId="ADAL" clId="{E2EA1E03-5DAD-42FE-82D9-B0B2E518A92D}"/>
    <pc:docChg chg="undo custSel addSld delSld modSld sldOrd delMainMaster modMainMaster">
      <pc:chgData name="Баранникова Наталья Николаевна" userId="6b7af4c2-684b-4e87-9e9d-1b8a4f6f160b" providerId="ADAL" clId="{E2EA1E03-5DAD-42FE-82D9-B0B2E518A92D}" dt="2021-10-22T09:46:39.289" v="349" actId="20577"/>
      <pc:docMkLst>
        <pc:docMk/>
      </pc:docMkLst>
      <pc:sldChg chg="new del">
        <pc:chgData name="Баранникова Наталья Николаевна" userId="6b7af4c2-684b-4e87-9e9d-1b8a4f6f160b" providerId="ADAL" clId="{E2EA1E03-5DAD-42FE-82D9-B0B2E518A92D}" dt="2021-10-22T08:08:07.238" v="35" actId="47"/>
        <pc:sldMkLst>
          <pc:docMk/>
          <pc:sldMk cId="1185190450" sldId="256"/>
        </pc:sldMkLst>
      </pc:sldChg>
      <pc:sldChg chg="addSp delSp modSp add mod ord setBg">
        <pc:chgData name="Баранникова Наталья Николаевна" userId="6b7af4c2-684b-4e87-9e9d-1b8a4f6f160b" providerId="ADAL" clId="{E2EA1E03-5DAD-42FE-82D9-B0B2E518A92D}" dt="2021-10-22T09:46:39.289" v="349" actId="20577"/>
        <pc:sldMkLst>
          <pc:docMk/>
          <pc:sldMk cId="1207100809" sldId="270"/>
        </pc:sldMkLst>
        <pc:spChg chg="add del mod">
          <ac:chgData name="Баранникова Наталья Николаевна" userId="6b7af4c2-684b-4e87-9e9d-1b8a4f6f160b" providerId="ADAL" clId="{E2EA1E03-5DAD-42FE-82D9-B0B2E518A92D}" dt="2021-10-22T09:46:39.289" v="349" actId="20577"/>
          <ac:spMkLst>
            <pc:docMk/>
            <pc:sldMk cId="1207100809" sldId="270"/>
            <ac:spMk id="2" creationId="{00000000-0000-0000-0000-000000000000}"/>
          </ac:spMkLst>
        </pc:spChg>
        <pc:spChg chg="add del mod">
          <ac:chgData name="Баранникова Наталья Николаевна" userId="6b7af4c2-684b-4e87-9e9d-1b8a4f6f160b" providerId="ADAL" clId="{E2EA1E03-5DAD-42FE-82D9-B0B2E518A92D}" dt="2021-10-22T09:24:10.988" v="77" actId="478"/>
          <ac:spMkLst>
            <pc:docMk/>
            <pc:sldMk cId="1207100809" sldId="270"/>
            <ac:spMk id="6" creationId="{6D1F913F-39D4-4038-9B5F-93718497EBFD}"/>
          </ac:spMkLst>
        </pc:spChg>
        <pc:picChg chg="add mod">
          <ac:chgData name="Баранникова Наталья Николаевна" userId="6b7af4c2-684b-4e87-9e9d-1b8a4f6f160b" providerId="ADAL" clId="{E2EA1E03-5DAD-42FE-82D9-B0B2E518A92D}" dt="2021-10-22T09:29:49.919" v="264" actId="14100"/>
          <ac:picMkLst>
            <pc:docMk/>
            <pc:sldMk cId="1207100809" sldId="270"/>
            <ac:picMk id="3" creationId="{82092975-1EBB-4F29-97F4-E35360857600}"/>
          </ac:picMkLst>
        </pc:picChg>
      </pc:sldChg>
      <pc:sldChg chg="addSp delSp modSp add mod">
        <pc:chgData name="Баранникова Наталья Николаевна" userId="6b7af4c2-684b-4e87-9e9d-1b8a4f6f160b" providerId="ADAL" clId="{E2EA1E03-5DAD-42FE-82D9-B0B2E518A92D}" dt="2021-10-22T09:21:38.304" v="66" actId="123"/>
        <pc:sldMkLst>
          <pc:docMk/>
          <pc:sldMk cId="724510245" sldId="271"/>
        </pc:sldMkLst>
        <pc:spChg chg="del">
          <ac:chgData name="Баранникова Наталья Николаевна" userId="6b7af4c2-684b-4e87-9e9d-1b8a4f6f160b" providerId="ADAL" clId="{E2EA1E03-5DAD-42FE-82D9-B0B2E518A92D}" dt="2021-10-22T08:09:07.660" v="40" actId="478"/>
          <ac:spMkLst>
            <pc:docMk/>
            <pc:sldMk cId="724510245" sldId="271"/>
            <ac:spMk id="2" creationId="{00000000-0000-0000-0000-000000000000}"/>
          </ac:spMkLst>
        </pc:spChg>
        <pc:spChg chg="add del mod">
          <ac:chgData name="Баранникова Наталья Николаевна" userId="6b7af4c2-684b-4e87-9e9d-1b8a4f6f160b" providerId="ADAL" clId="{E2EA1E03-5DAD-42FE-82D9-B0B2E518A92D}" dt="2021-10-22T08:09:10.081" v="41" actId="478"/>
          <ac:spMkLst>
            <pc:docMk/>
            <pc:sldMk cId="724510245" sldId="271"/>
            <ac:spMk id="7" creationId="{CF5820AA-F651-428F-95B5-9FC4D8ABFB1D}"/>
          </ac:spMkLst>
        </pc:spChg>
        <pc:spChg chg="add mod">
          <ac:chgData name="Баранникова Наталья Николаевна" userId="6b7af4c2-684b-4e87-9e9d-1b8a4f6f160b" providerId="ADAL" clId="{E2EA1E03-5DAD-42FE-82D9-B0B2E518A92D}" dt="2021-10-22T09:21:38.304" v="66" actId="123"/>
          <ac:spMkLst>
            <pc:docMk/>
            <pc:sldMk cId="724510245" sldId="271"/>
            <ac:spMk id="9" creationId="{B9D06F37-93E1-49D2-8101-8C2A74C42A17}"/>
          </ac:spMkLst>
        </pc:spChg>
        <pc:picChg chg="add mod">
          <ac:chgData name="Баранникова Наталья Николаевна" userId="6b7af4c2-684b-4e87-9e9d-1b8a4f6f160b" providerId="ADAL" clId="{E2EA1E03-5DAD-42FE-82D9-B0B2E518A92D}" dt="2021-10-22T09:21:09.838" v="64" actId="14100"/>
          <ac:picMkLst>
            <pc:docMk/>
            <pc:sldMk cId="724510245" sldId="271"/>
            <ac:picMk id="4" creationId="{7060222C-D68B-4385-92F1-D77F0337146B}"/>
          </ac:picMkLst>
        </pc:picChg>
      </pc:sldChg>
      <pc:sldChg chg="addSp delSp modSp new mod">
        <pc:chgData name="Баранникова Наталья Николаевна" userId="6b7af4c2-684b-4e87-9e9d-1b8a4f6f160b" providerId="ADAL" clId="{E2EA1E03-5DAD-42FE-82D9-B0B2E518A92D}" dt="2021-10-22T09:45:19.496" v="308" actId="20577"/>
        <pc:sldMkLst>
          <pc:docMk/>
          <pc:sldMk cId="2635129334" sldId="272"/>
        </pc:sldMkLst>
        <pc:spChg chg="del mod">
          <ac:chgData name="Баранникова Наталья Николаевна" userId="6b7af4c2-684b-4e87-9e9d-1b8a4f6f160b" providerId="ADAL" clId="{E2EA1E03-5DAD-42FE-82D9-B0B2E518A92D}" dt="2021-10-22T09:44:35.401" v="286" actId="478"/>
          <ac:spMkLst>
            <pc:docMk/>
            <pc:sldMk cId="2635129334" sldId="272"/>
            <ac:spMk id="2" creationId="{548C26CC-A255-4AE9-A42C-E6237FE8D39F}"/>
          </ac:spMkLst>
        </pc:spChg>
        <pc:spChg chg="del">
          <ac:chgData name="Баранникова Наталья Николаевна" userId="6b7af4c2-684b-4e87-9e9d-1b8a4f6f160b" providerId="ADAL" clId="{E2EA1E03-5DAD-42FE-82D9-B0B2E518A92D}" dt="2021-10-22T09:42:45.409" v="272" actId="478"/>
          <ac:spMkLst>
            <pc:docMk/>
            <pc:sldMk cId="2635129334" sldId="272"/>
            <ac:spMk id="3" creationId="{7A580C29-0ED2-4BCF-88B5-D803E68B4B4B}"/>
          </ac:spMkLst>
        </pc:spChg>
        <pc:spChg chg="add mod">
          <ac:chgData name="Баранникова Наталья Николаевна" userId="6b7af4c2-684b-4e87-9e9d-1b8a4f6f160b" providerId="ADAL" clId="{E2EA1E03-5DAD-42FE-82D9-B0B2E518A92D}" dt="2021-10-22T09:45:19.496" v="308" actId="20577"/>
          <ac:spMkLst>
            <pc:docMk/>
            <pc:sldMk cId="2635129334" sldId="272"/>
            <ac:spMk id="6" creationId="{324AAA1F-77E1-4491-B9FA-FC5798D69249}"/>
          </ac:spMkLst>
        </pc:spChg>
        <pc:spChg chg="add del mod">
          <ac:chgData name="Баранникова Наталья Николаевна" userId="6b7af4c2-684b-4e87-9e9d-1b8a4f6f160b" providerId="ADAL" clId="{E2EA1E03-5DAD-42FE-82D9-B0B2E518A92D}" dt="2021-10-22T09:44:37.134" v="287" actId="478"/>
          <ac:spMkLst>
            <pc:docMk/>
            <pc:sldMk cId="2635129334" sldId="272"/>
            <ac:spMk id="9" creationId="{B3892756-1C07-425D-A35D-71F218D827F2}"/>
          </ac:spMkLst>
        </pc:spChg>
        <pc:picChg chg="add mod">
          <ac:chgData name="Баранникова Наталья Николаевна" userId="6b7af4c2-684b-4e87-9e9d-1b8a4f6f160b" providerId="ADAL" clId="{E2EA1E03-5DAD-42FE-82D9-B0B2E518A92D}" dt="2021-10-22T09:32:32.595" v="271"/>
          <ac:picMkLst>
            <pc:docMk/>
            <pc:sldMk cId="2635129334" sldId="272"/>
            <ac:picMk id="4" creationId="{97A851C5-FBBE-4A3C-B525-0EE9C9DFB1E8}"/>
          </ac:picMkLst>
        </pc:picChg>
        <pc:picChg chg="add mod">
          <ac:chgData name="Баранникова Наталья Николаевна" userId="6b7af4c2-684b-4e87-9e9d-1b8a4f6f160b" providerId="ADAL" clId="{E2EA1E03-5DAD-42FE-82D9-B0B2E518A92D}" dt="2021-10-22T09:44:57.991" v="294" actId="1076"/>
          <ac:picMkLst>
            <pc:docMk/>
            <pc:sldMk cId="2635129334" sldId="272"/>
            <ac:picMk id="7" creationId="{DC8DA502-55FE-46CD-8BDD-F5AEF4834024}"/>
          </ac:picMkLst>
        </pc:picChg>
      </pc:sldChg>
      <pc:sldMasterChg chg="del delSldLayout">
        <pc:chgData name="Баранникова Наталья Николаевна" userId="6b7af4c2-684b-4e87-9e9d-1b8a4f6f160b" providerId="ADAL" clId="{E2EA1E03-5DAD-42FE-82D9-B0B2E518A92D}" dt="2021-10-22T08:08:07.238" v="35" actId="47"/>
        <pc:sldMasterMkLst>
          <pc:docMk/>
          <pc:sldMasterMk cId="3102182283" sldId="2147483648"/>
        </pc:sldMasterMkLst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3178782752" sldId="2147483649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467374439" sldId="2147483650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2166742574" sldId="2147483651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3919520601" sldId="2147483652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3661268015" sldId="2147483653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2730485507" sldId="2147483654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3964392404" sldId="2147483655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748558992" sldId="2147483656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594464361" sldId="2147483657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867955975" sldId="2147483658"/>
          </pc:sldLayoutMkLst>
        </pc:sldLayoutChg>
        <pc:sldLayoutChg chg="del">
          <pc:chgData name="Баранникова Наталья Николаевна" userId="6b7af4c2-684b-4e87-9e9d-1b8a4f6f160b" providerId="ADAL" clId="{E2EA1E03-5DAD-42FE-82D9-B0B2E518A92D}" dt="2021-10-22T08:08:07.238" v="35" actId="47"/>
          <pc:sldLayoutMkLst>
            <pc:docMk/>
            <pc:sldMasterMk cId="3102182283" sldId="2147483648"/>
            <pc:sldLayoutMk cId="4291381677" sldId="2147483659"/>
          </pc:sldLayoutMkLst>
        </pc:sldLayoutChg>
      </pc:sldMasterChg>
      <pc:sldMasterChg chg="setBg modSldLayout">
        <pc:chgData name="Баранникова Наталья Николаевна" userId="6b7af4c2-684b-4e87-9e9d-1b8a4f6f160b" providerId="ADAL" clId="{E2EA1E03-5DAD-42FE-82D9-B0B2E518A92D}" dt="2021-10-22T09:31:59.735" v="269"/>
        <pc:sldMasterMkLst>
          <pc:docMk/>
          <pc:sldMasterMk cId="1683449307" sldId="2147483660"/>
        </pc:sldMasterMkLst>
        <pc:sldLayoutChg chg="setBg">
          <pc:chgData name="Баранникова Наталья Николаевна" userId="6b7af4c2-684b-4e87-9e9d-1b8a4f6f160b" providerId="ADAL" clId="{E2EA1E03-5DAD-42FE-82D9-B0B2E518A92D}" dt="2021-10-22T09:31:59.735" v="269"/>
          <pc:sldLayoutMkLst>
            <pc:docMk/>
            <pc:sldMasterMk cId="1683449307" sldId="2147483660"/>
            <pc:sldLayoutMk cId="1025903206" sldId="2147483661"/>
          </pc:sldLayoutMkLst>
        </pc:sldLayoutChg>
        <pc:sldLayoutChg chg="setBg">
          <pc:chgData name="Баранникова Наталья Николаевна" userId="6b7af4c2-684b-4e87-9e9d-1b8a4f6f160b" providerId="ADAL" clId="{E2EA1E03-5DAD-42FE-82D9-B0B2E518A92D}" dt="2021-10-22T09:31:59.735" v="269"/>
          <pc:sldLayoutMkLst>
            <pc:docMk/>
            <pc:sldMasterMk cId="1683449307" sldId="2147483660"/>
            <pc:sldLayoutMk cId="2717123075" sldId="2147483662"/>
          </pc:sldLayoutMkLst>
        </pc:sldLayoutChg>
        <pc:sldLayoutChg chg="setBg">
          <pc:chgData name="Баранникова Наталья Николаевна" userId="6b7af4c2-684b-4e87-9e9d-1b8a4f6f160b" providerId="ADAL" clId="{E2EA1E03-5DAD-42FE-82D9-B0B2E518A92D}" dt="2021-10-22T09:31:59.735" v="269"/>
          <pc:sldLayoutMkLst>
            <pc:docMk/>
            <pc:sldMasterMk cId="1683449307" sldId="2147483660"/>
            <pc:sldLayoutMk cId="3831635406" sldId="2147483663"/>
          </pc:sldLayoutMkLst>
        </pc:sldLayoutChg>
        <pc:sldLayoutChg chg="setBg">
          <pc:chgData name="Баранникова Наталья Николаевна" userId="6b7af4c2-684b-4e87-9e9d-1b8a4f6f160b" providerId="ADAL" clId="{E2EA1E03-5DAD-42FE-82D9-B0B2E518A92D}" dt="2021-10-22T09:31:59.735" v="269"/>
          <pc:sldLayoutMkLst>
            <pc:docMk/>
            <pc:sldMasterMk cId="1683449307" sldId="2147483660"/>
            <pc:sldLayoutMk cId="527432102" sldId="2147483664"/>
          </pc:sldLayoutMkLst>
        </pc:sldLayoutChg>
        <pc:sldLayoutChg chg="setBg">
          <pc:chgData name="Баранникова Наталья Николаевна" userId="6b7af4c2-684b-4e87-9e9d-1b8a4f6f160b" providerId="ADAL" clId="{E2EA1E03-5DAD-42FE-82D9-B0B2E518A92D}" dt="2021-10-22T09:31:59.735" v="269"/>
          <pc:sldLayoutMkLst>
            <pc:docMk/>
            <pc:sldMasterMk cId="1683449307" sldId="2147483660"/>
            <pc:sldLayoutMk cId="2484928365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9922" y="1226261"/>
            <a:ext cx="78521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90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12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0" y="999744"/>
                </a:moveTo>
                <a:lnTo>
                  <a:pt x="12192000" y="999744"/>
                </a:lnTo>
                <a:lnTo>
                  <a:pt x="1219200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31" y="0"/>
            <a:ext cx="1072896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63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43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64602"/>
            <a:ext cx="12192000" cy="718185"/>
          </a:xfrm>
          <a:custGeom>
            <a:avLst/>
            <a:gdLst/>
            <a:ahLst/>
            <a:cxnLst/>
            <a:rect l="l" t="t" r="r" b="b"/>
            <a:pathLst>
              <a:path w="12192000" h="718185">
                <a:moveTo>
                  <a:pt x="12192000" y="0"/>
                </a:moveTo>
                <a:lnTo>
                  <a:pt x="6535039" y="0"/>
                </a:lnTo>
                <a:lnTo>
                  <a:pt x="0" y="0"/>
                </a:lnTo>
                <a:lnTo>
                  <a:pt x="0" y="717715"/>
                </a:lnTo>
                <a:lnTo>
                  <a:pt x="6535039" y="717715"/>
                </a:lnTo>
                <a:lnTo>
                  <a:pt x="12192000" y="7177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2317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58291"/>
            <a:ext cx="12192000" cy="5793740"/>
          </a:xfrm>
          <a:custGeom>
            <a:avLst/>
            <a:gdLst/>
            <a:ahLst/>
            <a:cxnLst/>
            <a:rect l="l" t="t" r="r" b="b"/>
            <a:pathLst>
              <a:path w="12192000" h="5793740">
                <a:moveTo>
                  <a:pt x="0" y="0"/>
                </a:moveTo>
                <a:lnTo>
                  <a:pt x="0" y="5793178"/>
                </a:lnTo>
              </a:path>
              <a:path w="12192000" h="5793740">
                <a:moveTo>
                  <a:pt x="12192000" y="0"/>
                </a:moveTo>
                <a:lnTo>
                  <a:pt x="12192000" y="57931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05829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492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467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4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8867"/>
            <a:ext cx="12192000" cy="93083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лекции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от института: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Гарькуша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Д.Н. «Географические факторы в геополитике России» - 23 октября (10:00 – 11:00).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Попов Ю.В. "Метеориты: происхождение и состав. Популярно на языке геологических знаний« - 24 октября (15:00 – 16:00).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092975-1EBB-4F29-97F4-E3536085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96" y="1179103"/>
            <a:ext cx="8753607" cy="433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60222C-D68B-4385-92F1-D77F03371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511"/>
            <a:ext cx="12192000" cy="4234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06F37-93E1-49D2-8101-8C2A74C42A17}"/>
              </a:ext>
            </a:extLst>
          </p:cNvPr>
          <p:cNvSpPr txBox="1"/>
          <p:nvPr/>
        </p:nvSpPr>
        <p:spPr>
          <a:xfrm>
            <a:off x="1" y="5302922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ноября «День открытых дверей» Института наук о Земле Южного федерального университета, в рамках которого состоится международная просветительская акция «Географический диктант - 2021».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Зарегистрироваться в качестве участника возможно по электронной почте: nnbarannikova@sfedu.ru; заполнив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-форму по ссылке: https://forms.gle/g2kHFq5vjEA6Ewfv7 или связавшись с заместителем директора по популяризации наук о Земле и работе с абитуриентами Натальей Николаевной Баранниковой по телефону: +79185666071.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1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A851C5-FBBE-4A3C-B525-0EE9C9DFB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AAA1F-77E1-4491-B9FA-FC5798D69249}"/>
              </a:ext>
            </a:extLst>
          </p:cNvPr>
          <p:cNvSpPr txBox="1"/>
          <p:nvPr/>
        </p:nvSpPr>
        <p:spPr>
          <a:xfrm>
            <a:off x="0" y="5180461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</a:rPr>
              <a:t>	Всероссийский экологический диктант – это ежегодный проект, направленный на формирование экологической культуры, популяризацию экологических знаний среди различных слоев населения, повышение уровня экологической грамотности в качестве меры по предупреждению экологических правонарушений и основной составляющей экологической безопасности. </a:t>
            </a:r>
            <a:r>
              <a:rPr lang="ru-RU" b="0" i="0" dirty="0" err="1">
                <a:solidFill>
                  <a:srgbClr val="201F1E"/>
                </a:solidFill>
                <a:effectLst/>
                <a:latin typeface="Times New Roman" panose="02020603050405020304" pitchFamily="18" charset="0"/>
              </a:rPr>
              <a:t>Экодиктант</a:t>
            </a:r>
            <a:r>
              <a:rPr lang="ru-RU" b="0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</a:rPr>
              <a:t> проходит в онлайн-формате на портале </a:t>
            </a:r>
            <a:r>
              <a:rPr lang="ru-RU" b="0" i="0" dirty="0" err="1">
                <a:solidFill>
                  <a:srgbClr val="201F1E"/>
                </a:solidFill>
                <a:effectLst/>
                <a:latin typeface="Times New Roman" panose="02020603050405020304" pitchFamily="18" charset="0"/>
              </a:rPr>
              <a:t>экодиктант.рус</a:t>
            </a:r>
            <a:r>
              <a:rPr lang="ru-RU" b="0" i="0" dirty="0">
                <a:solidFill>
                  <a:srgbClr val="201F1E"/>
                </a:solidFill>
                <a:effectLst/>
                <a:latin typeface="Times New Roman" panose="02020603050405020304" pitchFamily="18" charset="0"/>
              </a:rPr>
              <a:t>, а также на оффлайн-площадке Института наук о Земле Южного федерального университета 18 ноября. 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DA502-55FE-46CD-8BDD-F5AEF483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456" y="1242699"/>
            <a:ext cx="7161087" cy="36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293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6F18CDEB18E94D86383E5D395190E2" ma:contentTypeVersion="8" ma:contentTypeDescription="Создание документа." ma:contentTypeScope="" ma:versionID="2f7384ec2220df0589a01579b3118c7d">
  <xsd:schema xmlns:xsd="http://www.w3.org/2001/XMLSchema" xmlns:xs="http://www.w3.org/2001/XMLSchema" xmlns:p="http://schemas.microsoft.com/office/2006/metadata/properties" xmlns:ns2="cb3a3ff9-9128-444f-b88c-7b39630c4d3b" targetNamespace="http://schemas.microsoft.com/office/2006/metadata/properties" ma:root="true" ma:fieldsID="24d324d24b02be0b152f748d9bc2517f" ns2:_="">
    <xsd:import namespace="cb3a3ff9-9128-444f-b88c-7b39630c4d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3ff9-9128-444f-b88c-7b39630c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66F6EB-E519-431A-B170-550705FF1ACF}"/>
</file>

<file path=customXml/itemProps2.xml><?xml version="1.0" encoding="utf-8"?>
<ds:datastoreItem xmlns:ds="http://schemas.openxmlformats.org/officeDocument/2006/customXml" ds:itemID="{DE748D76-6F2B-49F0-BD2E-46AE81FF177E}"/>
</file>

<file path=customXml/itemProps3.xml><?xml version="1.0" encoding="utf-8"?>
<ds:datastoreItem xmlns:ds="http://schemas.openxmlformats.org/officeDocument/2006/customXml" ds:itemID="{90C206FC-86D4-4197-8A2E-BFB9BB0D0FB0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1_Office Theme</vt:lpstr>
      <vt:lpstr>Открытые лекции от института: доцент Гарькуша Д.Н. «Географические факторы в геополитике России» - 23 октября (10:00 – 11:00). доцент Попов Ю.В. "Метеориты: происхождение и состав. Популярно на языке геологических знаний« - 24 октября (15:00 – 16:00).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лекции от института: доцент Гарькуша Д.Н. «Географические факторы в геополитике России» - 23 октября (10:00 – 11:00). доцент Попов Ю.В. "Метеориты: происхождение и состав. Популярно на языке геологических знаний« - 24 октября (15:00 – 16:00).</dc:title>
  <dc:creator>Баранникова Наталья Николаевна</dc:creator>
  <cp:lastModifiedBy>Баранникова Наталья Николаевна</cp:lastModifiedBy>
  <cp:revision>1</cp:revision>
  <dcterms:created xsi:type="dcterms:W3CDTF">2021-10-22T08:06:07Z</dcterms:created>
  <dcterms:modified xsi:type="dcterms:W3CDTF">2021-10-22T09:46:57Z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0x0101008A6F18CDEB18E94D86383E5D395190E2</vt:lpwstr>
  </property>
</Properties>
</file>