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4"/>
  </p:notesMasterIdLst>
  <p:sldIdLst>
    <p:sldId id="256" r:id="rId2"/>
    <p:sldId id="273" r:id="rId3"/>
    <p:sldId id="278" r:id="rId4"/>
    <p:sldId id="274" r:id="rId5"/>
    <p:sldId id="275" r:id="rId6"/>
    <p:sldId id="265" r:id="rId7"/>
    <p:sldId id="270" r:id="rId8"/>
    <p:sldId id="276" r:id="rId9"/>
    <p:sldId id="277" r:id="rId10"/>
    <p:sldId id="279" r:id="rId11"/>
    <p:sldId id="267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Задолженности по 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курсам, чел.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58992056438177E-2"/>
          <c:y val="0.36489227954263587"/>
          <c:w val="0.55038394171480942"/>
          <c:h val="0.611004106119728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курсам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магистры</c:v>
                </c:pt>
                <c:pt idx="5">
                  <c:v>аспиранты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60</c:v>
                </c:pt>
                <c:pt idx="1">
                  <c:v>64</c:v>
                </c:pt>
                <c:pt idx="2">
                  <c:v>50</c:v>
                </c:pt>
                <c:pt idx="3">
                  <c:v>12</c:v>
                </c:pt>
                <c:pt idx="4">
                  <c:v>19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55-4652-91FB-F300B19E2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1058003099224842"/>
          <c:y val="0.13850847653689458"/>
          <c:w val="0.27415620638209576"/>
          <c:h val="0.77344254077606223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 количеству задолженностей, %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 колличеству задолженностей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&gt;3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39</c:v>
                </c:pt>
                <c:pt idx="1">
                  <c:v>15</c:v>
                </c:pt>
                <c:pt idx="2">
                  <c:v>12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53-4580-86CD-7643915FEB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71</c:v>
                </c:pt>
                <c:pt idx="1">
                  <c:v>70</c:v>
                </c:pt>
                <c:pt idx="2">
                  <c:v>66</c:v>
                </c:pt>
                <c:pt idx="3">
                  <c:v>68</c:v>
                </c:pt>
                <c:pt idx="4">
                  <c:v>64</c:v>
                </c:pt>
                <c:pt idx="5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C7-4E2B-B8CB-575ED3FF85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2015-2016</c:v>
                </c:pt>
                <c:pt idx="1">
                  <c:v>2016-2017</c:v>
                </c:pt>
                <c:pt idx="2">
                  <c:v>2017-2018</c:v>
                </c:pt>
                <c:pt idx="3">
                  <c:v>2018-2019</c:v>
                </c:pt>
                <c:pt idx="4">
                  <c:v>2019-2020</c:v>
                </c:pt>
                <c:pt idx="5">
                  <c:v>2020-2021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57</c:v>
                </c:pt>
                <c:pt idx="1">
                  <c:v>59</c:v>
                </c:pt>
                <c:pt idx="2">
                  <c:v>58</c:v>
                </c:pt>
                <c:pt idx="3">
                  <c:v>61</c:v>
                </c:pt>
                <c:pt idx="4">
                  <c:v>51</c:v>
                </c:pt>
                <c:pt idx="5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C7-4E2B-B8CB-575ED3FF85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7497856"/>
        <c:axId val="117499392"/>
        <c:axId val="0"/>
      </c:bar3DChart>
      <c:catAx>
        <c:axId val="117497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499392"/>
        <c:crosses val="autoZero"/>
        <c:auto val="1"/>
        <c:lblAlgn val="ctr"/>
        <c:lblOffset val="100"/>
        <c:noMultiLvlLbl val="0"/>
      </c:catAx>
      <c:valAx>
        <c:axId val="117499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4978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215016944688796"/>
          <c:y val="0.44559400303120955"/>
          <c:w val="8.1557745451087238E-2"/>
          <c:h val="0.13504997198527699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280AF4-3538-418B-9D4D-3F0D11031C27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11934-D272-4CE6-840F-D8A6B9D82469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В СЕССИИ УЧАСТВОВАЛО</a:t>
          </a:r>
          <a:endParaRPr lang="ru-RU" sz="2000" dirty="0"/>
        </a:p>
      </dgm:t>
    </dgm:pt>
    <dgm:pt modelId="{76568F0A-25F5-4382-839B-E7262CE5D4B6}" type="parTrans" cxnId="{4CF1B5BA-450E-4924-84C0-CABC55074B8B}">
      <dgm:prSet/>
      <dgm:spPr/>
      <dgm:t>
        <a:bodyPr/>
        <a:lstStyle/>
        <a:p>
          <a:endParaRPr lang="ru-RU" sz="2000"/>
        </a:p>
      </dgm:t>
    </dgm:pt>
    <dgm:pt modelId="{A85795A6-8A64-4B13-A8B7-B81C05570646}" type="sibTrans" cxnId="{4CF1B5BA-450E-4924-84C0-CABC55074B8B}">
      <dgm:prSet/>
      <dgm:spPr/>
      <dgm:t>
        <a:bodyPr/>
        <a:lstStyle/>
        <a:p>
          <a:endParaRPr lang="ru-RU" sz="2000"/>
        </a:p>
      </dgm:t>
    </dgm:pt>
    <dgm:pt modelId="{1E622E17-399A-47ED-9B3B-78978B99C90F}">
      <dgm:prSet phldrT="[Текст]" custT="1"/>
      <dgm:spPr/>
      <dgm:t>
        <a:bodyPr/>
        <a:lstStyle/>
        <a:p>
          <a:r>
            <a:rPr lang="ru-RU" sz="2100" dirty="0">
              <a:latin typeface="Times New Roman" pitchFamily="18" charset="0"/>
              <a:cs typeface="Times New Roman" pitchFamily="18" charset="0"/>
            </a:rPr>
            <a:t>632 студента</a:t>
          </a:r>
        </a:p>
        <a:p>
          <a:r>
            <a:rPr lang="ru-RU" sz="2100" dirty="0">
              <a:latin typeface="Times New Roman" pitchFamily="18" charset="0"/>
              <a:cs typeface="Times New Roman" pitchFamily="18" charset="0"/>
            </a:rPr>
            <a:t>550 студентов очного отделения, 82 студента заочного отделения</a:t>
          </a:r>
          <a:endParaRPr lang="ru-RU" sz="2100" dirty="0"/>
        </a:p>
      </dgm:t>
    </dgm:pt>
    <dgm:pt modelId="{25322E6A-7E91-4853-8476-8D77CDD9C252}" type="parTrans" cxnId="{11A6ADB2-BDDE-4D10-AC26-6F831CC3873A}">
      <dgm:prSet/>
      <dgm:spPr/>
      <dgm:t>
        <a:bodyPr/>
        <a:lstStyle/>
        <a:p>
          <a:endParaRPr lang="ru-RU" sz="2000"/>
        </a:p>
      </dgm:t>
    </dgm:pt>
    <dgm:pt modelId="{1B2407DE-07E3-431D-8CB6-6A34FF6C3B2C}" type="sibTrans" cxnId="{11A6ADB2-BDDE-4D10-AC26-6F831CC3873A}">
      <dgm:prSet/>
      <dgm:spPr/>
      <dgm:t>
        <a:bodyPr/>
        <a:lstStyle/>
        <a:p>
          <a:endParaRPr lang="ru-RU" sz="2000"/>
        </a:p>
      </dgm:t>
    </dgm:pt>
    <dgm:pt modelId="{D7A22D22-15DF-4CF9-9FAA-02AE04CE5781}" type="pres">
      <dgm:prSet presAssocID="{D0280AF4-3538-418B-9D4D-3F0D11031C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929194-AEE8-48F2-964A-5508521207D5}" type="pres">
      <dgm:prSet presAssocID="{ED611934-D272-4CE6-840F-D8A6B9D82469}" presName="vertOne" presStyleCnt="0"/>
      <dgm:spPr/>
    </dgm:pt>
    <dgm:pt modelId="{482FED4D-A7CD-4F5A-971A-6437407D3C0E}" type="pres">
      <dgm:prSet presAssocID="{ED611934-D272-4CE6-840F-D8A6B9D82469}" presName="txOne" presStyleLbl="node0" presStyleIdx="0" presStyleCnt="1" custLinFactNeighborX="-49" custLinFactNeighborY="475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6C5BB4-3AD3-40C0-94AF-3F3F0650CE84}" type="pres">
      <dgm:prSet presAssocID="{ED611934-D272-4CE6-840F-D8A6B9D82469}" presName="parTransOne" presStyleCnt="0"/>
      <dgm:spPr/>
    </dgm:pt>
    <dgm:pt modelId="{A2CB778F-C98B-4149-8FD8-689B3F37D481}" type="pres">
      <dgm:prSet presAssocID="{ED611934-D272-4CE6-840F-D8A6B9D82469}" presName="horzOne" presStyleCnt="0"/>
      <dgm:spPr/>
    </dgm:pt>
    <dgm:pt modelId="{565D4D3E-509D-47CA-B23D-26C7470BFE48}" type="pres">
      <dgm:prSet presAssocID="{1E622E17-399A-47ED-9B3B-78978B99C90F}" presName="vertTwo" presStyleCnt="0"/>
      <dgm:spPr/>
    </dgm:pt>
    <dgm:pt modelId="{C60E2DE5-49BE-44CB-B909-E5C9CB299C61}" type="pres">
      <dgm:prSet presAssocID="{1E622E17-399A-47ED-9B3B-78978B99C90F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6ED856-5974-48E4-8089-F3A734671D5E}" type="pres">
      <dgm:prSet presAssocID="{1E622E17-399A-47ED-9B3B-78978B99C90F}" presName="horzTwo" presStyleCnt="0"/>
      <dgm:spPr/>
    </dgm:pt>
  </dgm:ptLst>
  <dgm:cxnLst>
    <dgm:cxn modelId="{253BB4FE-F5AD-4D28-B377-4F3A8E869BDB}" type="presOf" srcId="{D0280AF4-3538-418B-9D4D-3F0D11031C27}" destId="{D7A22D22-15DF-4CF9-9FAA-02AE04CE5781}" srcOrd="0" destOrd="0" presId="urn:microsoft.com/office/officeart/2005/8/layout/hierarchy4"/>
    <dgm:cxn modelId="{D9BCDAAE-7EC0-4AB7-8E4E-E309D6AD22F2}" type="presOf" srcId="{1E622E17-399A-47ED-9B3B-78978B99C90F}" destId="{C60E2DE5-49BE-44CB-B909-E5C9CB299C61}" srcOrd="0" destOrd="0" presId="urn:microsoft.com/office/officeart/2005/8/layout/hierarchy4"/>
    <dgm:cxn modelId="{11A6ADB2-BDDE-4D10-AC26-6F831CC3873A}" srcId="{ED611934-D272-4CE6-840F-D8A6B9D82469}" destId="{1E622E17-399A-47ED-9B3B-78978B99C90F}" srcOrd="0" destOrd="0" parTransId="{25322E6A-7E91-4853-8476-8D77CDD9C252}" sibTransId="{1B2407DE-07E3-431D-8CB6-6A34FF6C3B2C}"/>
    <dgm:cxn modelId="{4CF1B5BA-450E-4924-84C0-CABC55074B8B}" srcId="{D0280AF4-3538-418B-9D4D-3F0D11031C27}" destId="{ED611934-D272-4CE6-840F-D8A6B9D82469}" srcOrd="0" destOrd="0" parTransId="{76568F0A-25F5-4382-839B-E7262CE5D4B6}" sibTransId="{A85795A6-8A64-4B13-A8B7-B81C05570646}"/>
    <dgm:cxn modelId="{508E9021-DC62-4424-9456-B5CCE3B8414B}" type="presOf" srcId="{ED611934-D272-4CE6-840F-D8A6B9D82469}" destId="{482FED4D-A7CD-4F5A-971A-6437407D3C0E}" srcOrd="0" destOrd="0" presId="urn:microsoft.com/office/officeart/2005/8/layout/hierarchy4"/>
    <dgm:cxn modelId="{C324497E-24ED-48C3-991D-911C9FC54BD1}" type="presParOf" srcId="{D7A22D22-15DF-4CF9-9FAA-02AE04CE5781}" destId="{7D929194-AEE8-48F2-964A-5508521207D5}" srcOrd="0" destOrd="0" presId="urn:microsoft.com/office/officeart/2005/8/layout/hierarchy4"/>
    <dgm:cxn modelId="{AA956D0E-84AE-48C2-8F8D-B44E8E21A049}" type="presParOf" srcId="{7D929194-AEE8-48F2-964A-5508521207D5}" destId="{482FED4D-A7CD-4F5A-971A-6437407D3C0E}" srcOrd="0" destOrd="0" presId="urn:microsoft.com/office/officeart/2005/8/layout/hierarchy4"/>
    <dgm:cxn modelId="{0702691A-8605-43D3-9777-AF41B379F891}" type="presParOf" srcId="{7D929194-AEE8-48F2-964A-5508521207D5}" destId="{2B6C5BB4-3AD3-40C0-94AF-3F3F0650CE84}" srcOrd="1" destOrd="0" presId="urn:microsoft.com/office/officeart/2005/8/layout/hierarchy4"/>
    <dgm:cxn modelId="{B73DBAB7-6DA3-4B8D-97BA-991C45957BD5}" type="presParOf" srcId="{7D929194-AEE8-48F2-964A-5508521207D5}" destId="{A2CB778F-C98B-4149-8FD8-689B3F37D481}" srcOrd="2" destOrd="0" presId="urn:microsoft.com/office/officeart/2005/8/layout/hierarchy4"/>
    <dgm:cxn modelId="{3C8A33C5-5392-4718-9663-88EF7785F20F}" type="presParOf" srcId="{A2CB778F-C98B-4149-8FD8-689B3F37D481}" destId="{565D4D3E-509D-47CA-B23D-26C7470BFE48}" srcOrd="0" destOrd="0" presId="urn:microsoft.com/office/officeart/2005/8/layout/hierarchy4"/>
    <dgm:cxn modelId="{8326EA69-6CAA-4CCA-9373-86AB467F8B8B}" type="presParOf" srcId="{565D4D3E-509D-47CA-B23D-26C7470BFE48}" destId="{C60E2DE5-49BE-44CB-B909-E5C9CB299C61}" srcOrd="0" destOrd="0" presId="urn:microsoft.com/office/officeart/2005/8/layout/hierarchy4"/>
    <dgm:cxn modelId="{29A9A0DD-70C8-4144-85A7-A3E8664D8C29}" type="presParOf" srcId="{565D4D3E-509D-47CA-B23D-26C7470BFE48}" destId="{FA6ED856-5974-48E4-8089-F3A734671D5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28DB415-9FAA-4BFD-B5AD-B8EE4FEA733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9AE566-4543-4FE3-8E8C-48E27059E09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Хорошая успеваемость</a:t>
          </a:r>
        </a:p>
      </dgm:t>
    </dgm:pt>
    <dgm:pt modelId="{F274955D-96D7-4B94-9804-819C64B0CE58}" type="parTrans" cxnId="{F4394A43-5F85-4A86-8042-BD54BB75369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1D53A3A-270F-45A1-9038-2F10696B9465}" type="sibTrans" cxnId="{F4394A43-5F85-4A86-8042-BD54BB75369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A13E2B3-7634-4D42-8C19-782B310A612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курс, Педагогическое образование  / География –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92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%; качество успеваемости –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56%.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BF28B2F-BEA1-4E86-BCA4-79DBB6D3CF5F}" type="parTrans" cxnId="{1D39DE6B-9ABA-4A37-B686-320823EBB1B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B238C1FC-78AD-4C48-886B-BF536215E40B}" type="sibTrans" cxnId="{1D39DE6B-9ABA-4A37-B686-320823EBB1B0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2E17D3EF-AA40-4F4D-98E7-80D7393A3BB9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Плохая успеваемость</a:t>
          </a:r>
        </a:p>
      </dgm:t>
    </dgm:pt>
    <dgm:pt modelId="{095B593D-4502-45A7-8B44-395424A492E6}" type="parTrans" cxnId="{11BDE8FF-B414-4A75-9B15-D2EDFD28481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4D67FA7-5A0A-4383-8D6D-002F6B854448}" type="sibTrans" cxnId="{11BDE8FF-B414-4A75-9B15-D2EDFD28481B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7562C7CA-F262-464F-9817-0713F852FC9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курс,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Геология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–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36%;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1ACC96C-2F8E-4279-98F5-CC31EF61C18F}" type="parTrans" cxnId="{62BF1C36-3301-4823-A814-C746D506ED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E0A5A2F6-7A46-44AD-B616-83231E4C216E}" type="sibTrans" cxnId="{62BF1C36-3301-4823-A814-C746D506ED42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E6BB65-21E3-4ED6-9E75-4FF9067F095D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курс,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Прикладная геология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–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45%.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225418A-2E12-4CDA-85A6-8CF3DB88730C}" type="parTrans" cxnId="{BFD2F3A6-BB56-4E26-8EAD-0CAEBE6B42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A5906E57-42A6-4487-B33F-5272D9EB7EC7}" type="sibTrans" cxnId="{BFD2F3A6-BB56-4E26-8EAD-0CAEBE6B4217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49320A93-7834-4A3D-AE72-17A8A8102ECC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4 курс Прикладная геология – 85%;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качество успеваемости –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81 </a:t>
          </a:r>
          <a:r>
            <a:rPr lang="ru-RU" dirty="0">
              <a:latin typeface="Times New Roman" pitchFamily="18" charset="0"/>
              <a:cs typeface="Times New Roman" pitchFamily="18" charset="0"/>
            </a:rPr>
            <a:t>%.</a:t>
          </a:r>
        </a:p>
      </dgm:t>
    </dgm:pt>
    <dgm:pt modelId="{E1F4B0B7-6295-455B-BA80-7F763CB31C32}" type="parTrans" cxnId="{B7E4416E-8390-4C74-A79F-F30733E3D932}">
      <dgm:prSet/>
      <dgm:spPr/>
      <dgm:t>
        <a:bodyPr/>
        <a:lstStyle/>
        <a:p>
          <a:endParaRPr lang="ru-RU"/>
        </a:p>
      </dgm:t>
    </dgm:pt>
    <dgm:pt modelId="{DF4ECA9D-2AD2-4FD9-B3B9-3B810E625F06}" type="sibTrans" cxnId="{B7E4416E-8390-4C74-A79F-F30733E3D932}">
      <dgm:prSet/>
      <dgm:spPr/>
      <dgm:t>
        <a:bodyPr/>
        <a:lstStyle/>
        <a:p>
          <a:endParaRPr lang="ru-RU"/>
        </a:p>
      </dgm:t>
    </dgm:pt>
    <dgm:pt modelId="{8C87906B-028A-4376-8479-2B17FBE47D77}" type="pres">
      <dgm:prSet presAssocID="{928DB415-9FAA-4BFD-B5AD-B8EE4FEA733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26BFC-2AFE-44CF-939C-630FF1EB84C3}" type="pres">
      <dgm:prSet presAssocID="{909AE566-4543-4FE3-8E8C-48E27059E09A}" presName="composite" presStyleCnt="0"/>
      <dgm:spPr/>
    </dgm:pt>
    <dgm:pt modelId="{490771B5-1FC6-453C-B714-8FC36681DEEA}" type="pres">
      <dgm:prSet presAssocID="{909AE566-4543-4FE3-8E8C-48E27059E09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4731D-122A-4040-BEE4-9A7A5C249CBE}" type="pres">
      <dgm:prSet presAssocID="{909AE566-4543-4FE3-8E8C-48E27059E09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E71FC-5044-4F09-AD4A-64508542BBD2}" type="pres">
      <dgm:prSet presAssocID="{41D53A3A-270F-45A1-9038-2F10696B9465}" presName="space" presStyleCnt="0"/>
      <dgm:spPr/>
    </dgm:pt>
    <dgm:pt modelId="{2FB1206F-844C-447D-AC8E-D668E78A070F}" type="pres">
      <dgm:prSet presAssocID="{2E17D3EF-AA40-4F4D-98E7-80D7393A3BB9}" presName="composite" presStyleCnt="0"/>
      <dgm:spPr/>
    </dgm:pt>
    <dgm:pt modelId="{0725E19B-190F-49AE-A3E6-9B45BEFC3823}" type="pres">
      <dgm:prSet presAssocID="{2E17D3EF-AA40-4F4D-98E7-80D7393A3BB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123C7D-9E4B-48D2-928A-79A9594168BB}" type="pres">
      <dgm:prSet presAssocID="{2E17D3EF-AA40-4F4D-98E7-80D7393A3BB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C3E9C4-BBB5-4279-980E-0749B348CC77}" type="presOf" srcId="{2E17D3EF-AA40-4F4D-98E7-80D7393A3BB9}" destId="{0725E19B-190F-49AE-A3E6-9B45BEFC3823}" srcOrd="0" destOrd="0" presId="urn:microsoft.com/office/officeart/2005/8/layout/hList1"/>
    <dgm:cxn modelId="{F4394A43-5F85-4A86-8042-BD54BB753692}" srcId="{928DB415-9FAA-4BFD-B5AD-B8EE4FEA733B}" destId="{909AE566-4543-4FE3-8E8C-48E27059E09A}" srcOrd="0" destOrd="0" parTransId="{F274955D-96D7-4B94-9804-819C64B0CE58}" sibTransId="{41D53A3A-270F-45A1-9038-2F10696B9465}"/>
    <dgm:cxn modelId="{1D39DE6B-9ABA-4A37-B686-320823EBB1B0}" srcId="{909AE566-4543-4FE3-8E8C-48E27059E09A}" destId="{7A13E2B3-7634-4D42-8C19-782B310A612C}" srcOrd="0" destOrd="0" parTransId="{1BF28B2F-BEA1-4E86-BCA4-79DBB6D3CF5F}" sibTransId="{B238C1FC-78AD-4C48-886B-BF536215E40B}"/>
    <dgm:cxn modelId="{3320FD42-59F4-47DD-9E67-6F4FFD3E21ED}" type="presOf" srcId="{7A13E2B3-7634-4D42-8C19-782B310A612C}" destId="{FC74731D-122A-4040-BEE4-9A7A5C249CBE}" srcOrd="0" destOrd="0" presId="urn:microsoft.com/office/officeart/2005/8/layout/hList1"/>
    <dgm:cxn modelId="{6835A237-B9CC-4DF0-93D2-744EF1420981}" type="presOf" srcId="{49E6BB65-21E3-4ED6-9E75-4FF9067F095D}" destId="{41123C7D-9E4B-48D2-928A-79A9594168BB}" srcOrd="0" destOrd="1" presId="urn:microsoft.com/office/officeart/2005/8/layout/hList1"/>
    <dgm:cxn modelId="{62BF1C36-3301-4823-A814-C746D506ED42}" srcId="{2E17D3EF-AA40-4F4D-98E7-80D7393A3BB9}" destId="{7562C7CA-F262-464F-9817-0713F852FC94}" srcOrd="0" destOrd="0" parTransId="{11ACC96C-2F8E-4279-98F5-CC31EF61C18F}" sibTransId="{E0A5A2F6-7A46-44AD-B616-83231E4C216E}"/>
    <dgm:cxn modelId="{54F9B613-8AF5-4F0F-AD05-0B4407637F4A}" type="presOf" srcId="{928DB415-9FAA-4BFD-B5AD-B8EE4FEA733B}" destId="{8C87906B-028A-4376-8479-2B17FBE47D77}" srcOrd="0" destOrd="0" presId="urn:microsoft.com/office/officeart/2005/8/layout/hList1"/>
    <dgm:cxn modelId="{8A83BCA3-2C23-45BC-B6D3-BD29D87D5C05}" type="presOf" srcId="{49320A93-7834-4A3D-AE72-17A8A8102ECC}" destId="{FC74731D-122A-4040-BEE4-9A7A5C249CBE}" srcOrd="0" destOrd="1" presId="urn:microsoft.com/office/officeart/2005/8/layout/hList1"/>
    <dgm:cxn modelId="{BFD2F3A6-BB56-4E26-8EAD-0CAEBE6B4217}" srcId="{2E17D3EF-AA40-4F4D-98E7-80D7393A3BB9}" destId="{49E6BB65-21E3-4ED6-9E75-4FF9067F095D}" srcOrd="1" destOrd="0" parTransId="{2225418A-2E12-4CDA-85A6-8CF3DB88730C}" sibTransId="{A5906E57-42A6-4487-B33F-5272D9EB7EC7}"/>
    <dgm:cxn modelId="{11BDE8FF-B414-4A75-9B15-D2EDFD28481B}" srcId="{928DB415-9FAA-4BFD-B5AD-B8EE4FEA733B}" destId="{2E17D3EF-AA40-4F4D-98E7-80D7393A3BB9}" srcOrd="1" destOrd="0" parTransId="{095B593D-4502-45A7-8B44-395424A492E6}" sibTransId="{D4D67FA7-5A0A-4383-8D6D-002F6B854448}"/>
    <dgm:cxn modelId="{B7E4416E-8390-4C74-A79F-F30733E3D932}" srcId="{909AE566-4543-4FE3-8E8C-48E27059E09A}" destId="{49320A93-7834-4A3D-AE72-17A8A8102ECC}" srcOrd="1" destOrd="0" parTransId="{E1F4B0B7-6295-455B-BA80-7F763CB31C32}" sibTransId="{DF4ECA9D-2AD2-4FD9-B3B9-3B810E625F06}"/>
    <dgm:cxn modelId="{A84BB26C-F8A7-4E59-9C5B-66168E747346}" type="presOf" srcId="{909AE566-4543-4FE3-8E8C-48E27059E09A}" destId="{490771B5-1FC6-453C-B714-8FC36681DEEA}" srcOrd="0" destOrd="0" presId="urn:microsoft.com/office/officeart/2005/8/layout/hList1"/>
    <dgm:cxn modelId="{0C4F8329-8E02-4C32-AC27-97D34D57D5E0}" type="presOf" srcId="{7562C7CA-F262-464F-9817-0713F852FC94}" destId="{41123C7D-9E4B-48D2-928A-79A9594168BB}" srcOrd="0" destOrd="0" presId="urn:microsoft.com/office/officeart/2005/8/layout/hList1"/>
    <dgm:cxn modelId="{A345767F-C5AD-4AE1-9C5E-3FE7066AABCC}" type="presParOf" srcId="{8C87906B-028A-4376-8479-2B17FBE47D77}" destId="{2A926BFC-2AFE-44CF-939C-630FF1EB84C3}" srcOrd="0" destOrd="0" presId="urn:microsoft.com/office/officeart/2005/8/layout/hList1"/>
    <dgm:cxn modelId="{EF1E0520-1472-46A9-831B-B00C13288275}" type="presParOf" srcId="{2A926BFC-2AFE-44CF-939C-630FF1EB84C3}" destId="{490771B5-1FC6-453C-B714-8FC36681DEEA}" srcOrd="0" destOrd="0" presId="urn:microsoft.com/office/officeart/2005/8/layout/hList1"/>
    <dgm:cxn modelId="{8457DC71-3F81-46B7-A1A9-9EEE83EC9151}" type="presParOf" srcId="{2A926BFC-2AFE-44CF-939C-630FF1EB84C3}" destId="{FC74731D-122A-4040-BEE4-9A7A5C249CBE}" srcOrd="1" destOrd="0" presId="urn:microsoft.com/office/officeart/2005/8/layout/hList1"/>
    <dgm:cxn modelId="{3D28F432-197A-4336-9BE7-0041550BF5BA}" type="presParOf" srcId="{8C87906B-028A-4376-8479-2B17FBE47D77}" destId="{9E9E71FC-5044-4F09-AD4A-64508542BBD2}" srcOrd="1" destOrd="0" presId="urn:microsoft.com/office/officeart/2005/8/layout/hList1"/>
    <dgm:cxn modelId="{D6326157-C1C5-430A-9EBD-480B19AF9E01}" type="presParOf" srcId="{8C87906B-028A-4376-8479-2B17FBE47D77}" destId="{2FB1206F-844C-447D-AC8E-D668E78A070F}" srcOrd="2" destOrd="0" presId="urn:microsoft.com/office/officeart/2005/8/layout/hList1"/>
    <dgm:cxn modelId="{098B610D-5A26-42DF-AF6C-B036F9A778F2}" type="presParOf" srcId="{2FB1206F-844C-447D-AC8E-D668E78A070F}" destId="{0725E19B-190F-49AE-A3E6-9B45BEFC3823}" srcOrd="0" destOrd="0" presId="urn:microsoft.com/office/officeart/2005/8/layout/hList1"/>
    <dgm:cxn modelId="{ADE9FA6D-602B-4751-BA92-9D007C65B1F1}" type="presParOf" srcId="{2FB1206F-844C-447D-AC8E-D668E78A070F}" destId="{41123C7D-9E4B-48D2-928A-79A9594168B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B25E2-01B6-40CF-87C1-301990F9079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B4E576-C230-4558-BAD7-55F0D618A6E4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127 студентов (20 % от общего числа) – сдали на «5»;</a:t>
          </a:r>
        </a:p>
      </dgm:t>
    </dgm:pt>
    <dgm:pt modelId="{B47709D3-8FE8-4B60-8DBE-88303FE7C50B}" type="parTrans" cxnId="{57F82AED-4650-420B-97C8-185DE030584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73517E83-F540-4305-97C5-7BA453062E9A}" type="sibTrans" cxnId="{57F82AED-4650-420B-97C8-185DE030584A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8163386-565C-42DB-A27C-F432A022108B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186 ( 30 %) – на «4» и «5»;</a:t>
          </a:r>
        </a:p>
      </dgm:t>
    </dgm:pt>
    <dgm:pt modelId="{1428E282-328B-48B2-A72B-86BE32A55023}" type="parTrans" cxnId="{0A56AED3-25E5-48A2-BB74-1C97D494B53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0C95171-F498-4CC1-9B4A-093B747B6249}" type="sibTrans" cxnId="{0A56AED3-25E5-48A2-BB74-1C97D494B536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D6783E2D-4DEA-4CAF-BA2C-D7213AAEE6D8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34 (5 %) – на «4»;</a:t>
          </a:r>
        </a:p>
      </dgm:t>
    </dgm:pt>
    <dgm:pt modelId="{C219B9BE-C234-40E3-A3B6-44CEDF7CE040}" type="parTrans" cxnId="{8B6CF37A-A6B2-49D9-B23D-C053CB2A90A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34D3A11A-8D4F-45DE-9F10-619C5E8B9B63}" type="sibTrans" cxnId="{8B6CF37A-A6B2-49D9-B23D-C053CB2A90A3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B432954-273A-43A8-B2F3-8C194D80F1F7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78 ( 12 %) – получили одну и более «троек»;</a:t>
          </a:r>
        </a:p>
      </dgm:t>
    </dgm:pt>
    <dgm:pt modelId="{9DCA7BB8-AD52-4C03-97FC-AA35B8D08C04}" type="parTrans" cxnId="{7F722784-98B7-41AF-8AD7-8985BEBA52D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CDEE23A6-0C2A-4DB1-8579-5060D3962200}" type="sibTrans" cxnId="{7F722784-98B7-41AF-8AD7-8985BEBA52D8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F99F8785-8177-4525-BE33-69281D76F695}">
      <dgm:prSet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207 (33 %) – получили неудовлетворительные оценки.</a:t>
          </a:r>
        </a:p>
      </dgm:t>
    </dgm:pt>
    <dgm:pt modelId="{F233A192-7804-4350-A406-E63370A72559}" type="parTrans" cxnId="{0B8BD6B0-7792-41D5-ACED-120B880C05E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84208026-87EA-48F8-A128-E92A5BC2ECCE}" type="sibTrans" cxnId="{0B8BD6B0-7792-41D5-ACED-120B880C05E9}">
      <dgm:prSet/>
      <dgm:spPr/>
      <dgm:t>
        <a:bodyPr/>
        <a:lstStyle/>
        <a:p>
          <a:endParaRPr lang="ru-RU" sz="2400">
            <a:latin typeface="Times New Roman" pitchFamily="18" charset="0"/>
            <a:cs typeface="Times New Roman" pitchFamily="18" charset="0"/>
          </a:endParaRPr>
        </a:p>
      </dgm:t>
    </dgm:pt>
    <dgm:pt modelId="{B366ABD6-C80D-4FEE-A9AC-D97C0224FCB6}" type="pres">
      <dgm:prSet presAssocID="{1D7B25E2-01B6-40CF-87C1-301990F9079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720073-C745-49F4-8F0C-C85CFE8F6092}" type="pres">
      <dgm:prSet presAssocID="{88B4E576-C230-4558-BAD7-55F0D618A6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C05E5-DBEB-4A97-9C4C-7AC5410C07FB}" type="pres">
      <dgm:prSet presAssocID="{88B4E576-C230-4558-BAD7-55F0D618A6E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AB2673-9788-4641-A909-1B5860DBE239}" type="pres">
      <dgm:prSet presAssocID="{D6783E2D-4DEA-4CAF-BA2C-D7213AAEE6D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AEB1F-85C2-468B-9FFA-7945E921CF33}" type="pres">
      <dgm:prSet presAssocID="{D6783E2D-4DEA-4CAF-BA2C-D7213AAEE6D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5F6B0-7B81-47F6-BE0D-35E07554F323}" type="pres">
      <dgm:prSet presAssocID="{F99F8785-8177-4525-BE33-69281D76F69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8BD6B0-7792-41D5-ACED-120B880C05E9}" srcId="{1D7B25E2-01B6-40CF-87C1-301990F90799}" destId="{F99F8785-8177-4525-BE33-69281D76F695}" srcOrd="2" destOrd="0" parTransId="{F233A192-7804-4350-A406-E63370A72559}" sibTransId="{84208026-87EA-48F8-A128-E92A5BC2ECCE}"/>
    <dgm:cxn modelId="{7F722784-98B7-41AF-8AD7-8985BEBA52D8}" srcId="{D6783E2D-4DEA-4CAF-BA2C-D7213AAEE6D8}" destId="{BB432954-273A-43A8-B2F3-8C194D80F1F7}" srcOrd="0" destOrd="0" parTransId="{9DCA7BB8-AD52-4C03-97FC-AA35B8D08C04}" sibTransId="{CDEE23A6-0C2A-4DB1-8579-5060D3962200}"/>
    <dgm:cxn modelId="{FFC87CD4-FFED-4F03-BE01-BA1C93B89AF7}" type="presOf" srcId="{1D7B25E2-01B6-40CF-87C1-301990F90799}" destId="{B366ABD6-C80D-4FEE-A9AC-D97C0224FCB6}" srcOrd="0" destOrd="0" presId="urn:microsoft.com/office/officeart/2005/8/layout/vList2"/>
    <dgm:cxn modelId="{9E700A23-4A55-4BBD-8BD9-1FBB4377B3DD}" type="presOf" srcId="{F8163386-565C-42DB-A27C-F432A022108B}" destId="{40FC05E5-DBEB-4A97-9C4C-7AC5410C07FB}" srcOrd="0" destOrd="0" presId="urn:microsoft.com/office/officeart/2005/8/layout/vList2"/>
    <dgm:cxn modelId="{57F82AED-4650-420B-97C8-185DE030584A}" srcId="{1D7B25E2-01B6-40CF-87C1-301990F90799}" destId="{88B4E576-C230-4558-BAD7-55F0D618A6E4}" srcOrd="0" destOrd="0" parTransId="{B47709D3-8FE8-4B60-8DBE-88303FE7C50B}" sibTransId="{73517E83-F540-4305-97C5-7BA453062E9A}"/>
    <dgm:cxn modelId="{ACBFA842-18BE-47A5-ADD5-5111C4DFEAAE}" type="presOf" srcId="{88B4E576-C230-4558-BAD7-55F0D618A6E4}" destId="{92720073-C745-49F4-8F0C-C85CFE8F6092}" srcOrd="0" destOrd="0" presId="urn:microsoft.com/office/officeart/2005/8/layout/vList2"/>
    <dgm:cxn modelId="{88C8C463-6F54-4B81-A247-7D586144FF56}" type="presOf" srcId="{D6783E2D-4DEA-4CAF-BA2C-D7213AAEE6D8}" destId="{CCAB2673-9788-4641-A909-1B5860DBE239}" srcOrd="0" destOrd="0" presId="urn:microsoft.com/office/officeart/2005/8/layout/vList2"/>
    <dgm:cxn modelId="{8B6CF37A-A6B2-49D9-B23D-C053CB2A90A3}" srcId="{1D7B25E2-01B6-40CF-87C1-301990F90799}" destId="{D6783E2D-4DEA-4CAF-BA2C-D7213AAEE6D8}" srcOrd="1" destOrd="0" parTransId="{C219B9BE-C234-40E3-A3B6-44CEDF7CE040}" sibTransId="{34D3A11A-8D4F-45DE-9F10-619C5E8B9B63}"/>
    <dgm:cxn modelId="{06D8CEE5-32A6-4F77-BEFE-883294FBBAA1}" type="presOf" srcId="{F99F8785-8177-4525-BE33-69281D76F695}" destId="{67B5F6B0-7B81-47F6-BE0D-35E07554F323}" srcOrd="0" destOrd="0" presId="urn:microsoft.com/office/officeart/2005/8/layout/vList2"/>
    <dgm:cxn modelId="{0FFCE44B-A2D6-4329-BCCF-E2EC11D2060B}" type="presOf" srcId="{BB432954-273A-43A8-B2F3-8C194D80F1F7}" destId="{2C5AEB1F-85C2-468B-9FFA-7945E921CF33}" srcOrd="0" destOrd="0" presId="urn:microsoft.com/office/officeart/2005/8/layout/vList2"/>
    <dgm:cxn modelId="{0A56AED3-25E5-48A2-BB74-1C97D494B536}" srcId="{88B4E576-C230-4558-BAD7-55F0D618A6E4}" destId="{F8163386-565C-42DB-A27C-F432A022108B}" srcOrd="0" destOrd="0" parTransId="{1428E282-328B-48B2-A72B-86BE32A55023}" sibTransId="{B0C95171-F498-4CC1-9B4A-093B747B6249}"/>
    <dgm:cxn modelId="{8B5966BA-B6C6-4C40-9E1C-F82227BA5BE7}" type="presParOf" srcId="{B366ABD6-C80D-4FEE-A9AC-D97C0224FCB6}" destId="{92720073-C745-49F4-8F0C-C85CFE8F6092}" srcOrd="0" destOrd="0" presId="urn:microsoft.com/office/officeart/2005/8/layout/vList2"/>
    <dgm:cxn modelId="{505200A3-6B9B-4509-957B-947B6B42613A}" type="presParOf" srcId="{B366ABD6-C80D-4FEE-A9AC-D97C0224FCB6}" destId="{40FC05E5-DBEB-4A97-9C4C-7AC5410C07FB}" srcOrd="1" destOrd="0" presId="urn:microsoft.com/office/officeart/2005/8/layout/vList2"/>
    <dgm:cxn modelId="{114CA449-634D-48F5-8CCB-6BCE18AF8799}" type="presParOf" srcId="{B366ABD6-C80D-4FEE-A9AC-D97C0224FCB6}" destId="{CCAB2673-9788-4641-A909-1B5860DBE239}" srcOrd="2" destOrd="0" presId="urn:microsoft.com/office/officeart/2005/8/layout/vList2"/>
    <dgm:cxn modelId="{33731C52-4C25-4913-8DBF-881156D53940}" type="presParOf" srcId="{B366ABD6-C80D-4FEE-A9AC-D97C0224FCB6}" destId="{2C5AEB1F-85C2-468B-9FFA-7945E921CF33}" srcOrd="3" destOrd="0" presId="urn:microsoft.com/office/officeart/2005/8/layout/vList2"/>
    <dgm:cxn modelId="{2A4CB6BB-8C59-4B0B-ABBC-26FDCF485708}" type="presParOf" srcId="{B366ABD6-C80D-4FEE-A9AC-D97C0224FCB6}" destId="{67B5F6B0-7B81-47F6-BE0D-35E07554F32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280AF4-3538-418B-9D4D-3F0D11031C27}" type="doc">
      <dgm:prSet loTypeId="urn:microsoft.com/office/officeart/2005/8/layout/hierarchy4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611934-D272-4CE6-840F-D8A6B9D82469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Государственную итоговую аттестацию прошли</a:t>
          </a:r>
        </a:p>
        <a:p>
          <a:r>
            <a:rPr lang="ru-RU" b="1" dirty="0">
              <a:latin typeface="Times New Roman" pitchFamily="18" charset="0"/>
              <a:cs typeface="Times New Roman" pitchFamily="18" charset="0"/>
            </a:rPr>
            <a:t>174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студента</a:t>
          </a:r>
          <a:endParaRPr lang="ru-RU" dirty="0"/>
        </a:p>
      </dgm:t>
    </dgm:pt>
    <dgm:pt modelId="{76568F0A-25F5-4382-839B-E7262CE5D4B6}" type="parTrans" cxnId="{4CF1B5BA-450E-4924-84C0-CABC55074B8B}">
      <dgm:prSet/>
      <dgm:spPr/>
      <dgm:t>
        <a:bodyPr/>
        <a:lstStyle/>
        <a:p>
          <a:endParaRPr lang="ru-RU"/>
        </a:p>
      </dgm:t>
    </dgm:pt>
    <dgm:pt modelId="{A85795A6-8A64-4B13-A8B7-B81C05570646}" type="sibTrans" cxnId="{4CF1B5BA-450E-4924-84C0-CABC55074B8B}">
      <dgm:prSet/>
      <dgm:spPr/>
      <dgm:t>
        <a:bodyPr/>
        <a:lstStyle/>
        <a:p>
          <a:endParaRPr lang="ru-RU"/>
        </a:p>
      </dgm:t>
    </dgm:pt>
    <dgm:pt modelId="{1E622E17-399A-47ED-9B3B-78978B99C90F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148 студентов очного отделения</a:t>
          </a:r>
          <a:endParaRPr lang="ru-RU" sz="2400" dirty="0"/>
        </a:p>
      </dgm:t>
    </dgm:pt>
    <dgm:pt modelId="{25322E6A-7E91-4853-8476-8D77CDD9C252}" type="parTrans" cxnId="{11A6ADB2-BDDE-4D10-AC26-6F831CC3873A}">
      <dgm:prSet/>
      <dgm:spPr/>
      <dgm:t>
        <a:bodyPr/>
        <a:lstStyle/>
        <a:p>
          <a:endParaRPr lang="ru-RU"/>
        </a:p>
      </dgm:t>
    </dgm:pt>
    <dgm:pt modelId="{1B2407DE-07E3-431D-8CB6-6A34FF6C3B2C}" type="sibTrans" cxnId="{11A6ADB2-BDDE-4D10-AC26-6F831CC3873A}">
      <dgm:prSet/>
      <dgm:spPr/>
      <dgm:t>
        <a:bodyPr/>
        <a:lstStyle/>
        <a:p>
          <a:endParaRPr lang="ru-RU"/>
        </a:p>
      </dgm:t>
    </dgm:pt>
    <dgm:pt modelId="{001D87AE-0D71-4229-973C-31844D0FF8EE}">
      <dgm:prSet phldrT="[Текст]"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21 студент заочного отделения</a:t>
          </a:r>
          <a:endParaRPr lang="ru-RU" sz="2400" dirty="0"/>
        </a:p>
      </dgm:t>
    </dgm:pt>
    <dgm:pt modelId="{3B348044-E92D-47BA-8B10-044C1EBC2486}" type="parTrans" cxnId="{44BC394E-E78A-4813-8541-0E2C9F1A7297}">
      <dgm:prSet/>
      <dgm:spPr/>
      <dgm:t>
        <a:bodyPr/>
        <a:lstStyle/>
        <a:p>
          <a:endParaRPr lang="ru-RU"/>
        </a:p>
      </dgm:t>
    </dgm:pt>
    <dgm:pt modelId="{DCF35CD2-6A91-4C81-8F39-2015E586985F}" type="sibTrans" cxnId="{44BC394E-E78A-4813-8541-0E2C9F1A7297}">
      <dgm:prSet/>
      <dgm:spPr/>
      <dgm:t>
        <a:bodyPr/>
        <a:lstStyle/>
        <a:p>
          <a:endParaRPr lang="ru-RU"/>
        </a:p>
      </dgm:t>
    </dgm:pt>
    <dgm:pt modelId="{D753C60C-D994-4B96-8B30-176E7B7CCD58}">
      <dgm:prSet custT="1"/>
      <dgm:spPr/>
      <dgm:t>
        <a:bodyPr/>
        <a:lstStyle/>
        <a:p>
          <a:r>
            <a:rPr lang="ru-RU" sz="2400" dirty="0">
              <a:latin typeface="Times New Roman" pitchFamily="18" charset="0"/>
              <a:cs typeface="Times New Roman" pitchFamily="18" charset="0"/>
            </a:rPr>
            <a:t>5 аспирантов</a:t>
          </a:r>
        </a:p>
      </dgm:t>
    </dgm:pt>
    <dgm:pt modelId="{E6F6FFAE-AB87-43F2-9D82-EF8307034BFB}" type="parTrans" cxnId="{AC003A1A-1FAA-4C20-B128-2E68E927636D}">
      <dgm:prSet/>
      <dgm:spPr/>
      <dgm:t>
        <a:bodyPr/>
        <a:lstStyle/>
        <a:p>
          <a:endParaRPr lang="ru-RU"/>
        </a:p>
      </dgm:t>
    </dgm:pt>
    <dgm:pt modelId="{3E2D7B32-2A68-4A4D-8701-F45C1C849AF2}" type="sibTrans" cxnId="{AC003A1A-1FAA-4C20-B128-2E68E927636D}">
      <dgm:prSet/>
      <dgm:spPr/>
      <dgm:t>
        <a:bodyPr/>
        <a:lstStyle/>
        <a:p>
          <a:endParaRPr lang="ru-RU"/>
        </a:p>
      </dgm:t>
    </dgm:pt>
    <dgm:pt modelId="{D7A22D22-15DF-4CF9-9FAA-02AE04CE5781}" type="pres">
      <dgm:prSet presAssocID="{D0280AF4-3538-418B-9D4D-3F0D11031C2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D929194-AEE8-48F2-964A-5508521207D5}" type="pres">
      <dgm:prSet presAssocID="{ED611934-D272-4CE6-840F-D8A6B9D82469}" presName="vertOne" presStyleCnt="0"/>
      <dgm:spPr/>
    </dgm:pt>
    <dgm:pt modelId="{482FED4D-A7CD-4F5A-971A-6437407D3C0E}" type="pres">
      <dgm:prSet presAssocID="{ED611934-D272-4CE6-840F-D8A6B9D82469}" presName="txOne" presStyleLbl="node0" presStyleIdx="0" presStyleCnt="1" custScaleY="64802" custLinFactNeighborX="-37" custLinFactNeighborY="-353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6C5BB4-3AD3-40C0-94AF-3F3F0650CE84}" type="pres">
      <dgm:prSet presAssocID="{ED611934-D272-4CE6-840F-D8A6B9D82469}" presName="parTransOne" presStyleCnt="0"/>
      <dgm:spPr/>
    </dgm:pt>
    <dgm:pt modelId="{A2CB778F-C98B-4149-8FD8-689B3F37D481}" type="pres">
      <dgm:prSet presAssocID="{ED611934-D272-4CE6-840F-D8A6B9D82469}" presName="horzOne" presStyleCnt="0"/>
      <dgm:spPr/>
    </dgm:pt>
    <dgm:pt modelId="{565D4D3E-509D-47CA-B23D-26C7470BFE48}" type="pres">
      <dgm:prSet presAssocID="{1E622E17-399A-47ED-9B3B-78978B99C90F}" presName="vertTwo" presStyleCnt="0"/>
      <dgm:spPr/>
    </dgm:pt>
    <dgm:pt modelId="{C60E2DE5-49BE-44CB-B909-E5C9CB299C61}" type="pres">
      <dgm:prSet presAssocID="{1E622E17-399A-47ED-9B3B-78978B99C90F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6ED856-5974-48E4-8089-F3A734671D5E}" type="pres">
      <dgm:prSet presAssocID="{1E622E17-399A-47ED-9B3B-78978B99C90F}" presName="horzTwo" presStyleCnt="0"/>
      <dgm:spPr/>
    </dgm:pt>
    <dgm:pt modelId="{C377F81F-F5CA-4B8A-ABF7-602C6DAC2417}" type="pres">
      <dgm:prSet presAssocID="{1B2407DE-07E3-431D-8CB6-6A34FF6C3B2C}" presName="sibSpaceTwo" presStyleCnt="0"/>
      <dgm:spPr/>
    </dgm:pt>
    <dgm:pt modelId="{483A5150-A8DA-4143-9C8D-EB840FF900AA}" type="pres">
      <dgm:prSet presAssocID="{001D87AE-0D71-4229-973C-31844D0FF8EE}" presName="vertTwo" presStyleCnt="0"/>
      <dgm:spPr/>
    </dgm:pt>
    <dgm:pt modelId="{EF0AAF8D-1C02-4E97-8A21-FFB7D1947806}" type="pres">
      <dgm:prSet presAssocID="{001D87AE-0D71-4229-973C-31844D0FF8EE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0EEBA5-4EFD-4FF4-91AB-6070EF3CF696}" type="pres">
      <dgm:prSet presAssocID="{001D87AE-0D71-4229-973C-31844D0FF8EE}" presName="horzTwo" presStyleCnt="0"/>
      <dgm:spPr/>
    </dgm:pt>
    <dgm:pt modelId="{0B426526-9FF5-4973-BA81-4B51613B4709}" type="pres">
      <dgm:prSet presAssocID="{DCF35CD2-6A91-4C81-8F39-2015E586985F}" presName="sibSpaceTwo" presStyleCnt="0"/>
      <dgm:spPr/>
    </dgm:pt>
    <dgm:pt modelId="{1CC49378-F9F3-4F06-8D2E-580FA81D6BC1}" type="pres">
      <dgm:prSet presAssocID="{D753C60C-D994-4B96-8B30-176E7B7CCD58}" presName="vertTwo" presStyleCnt="0"/>
      <dgm:spPr/>
    </dgm:pt>
    <dgm:pt modelId="{CBEE0078-F83A-4F79-9797-DDF628038074}" type="pres">
      <dgm:prSet presAssocID="{D753C60C-D994-4B96-8B30-176E7B7CCD58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0BE262-835C-4784-885A-65D86BA183F2}" type="pres">
      <dgm:prSet presAssocID="{D753C60C-D994-4B96-8B30-176E7B7CCD58}" presName="horzTwo" presStyleCnt="0"/>
      <dgm:spPr/>
    </dgm:pt>
  </dgm:ptLst>
  <dgm:cxnLst>
    <dgm:cxn modelId="{44BC394E-E78A-4813-8541-0E2C9F1A7297}" srcId="{ED611934-D272-4CE6-840F-D8A6B9D82469}" destId="{001D87AE-0D71-4229-973C-31844D0FF8EE}" srcOrd="1" destOrd="0" parTransId="{3B348044-E92D-47BA-8B10-044C1EBC2486}" sibTransId="{DCF35CD2-6A91-4C81-8F39-2015E586985F}"/>
    <dgm:cxn modelId="{E74B5B62-3094-43A6-9CAB-BC367C77F9C2}" type="presOf" srcId="{001D87AE-0D71-4229-973C-31844D0FF8EE}" destId="{EF0AAF8D-1C02-4E97-8A21-FFB7D1947806}" srcOrd="0" destOrd="0" presId="urn:microsoft.com/office/officeart/2005/8/layout/hierarchy4"/>
    <dgm:cxn modelId="{93AEAB36-7093-47C7-84B7-9E4E06A452D1}" type="presOf" srcId="{D753C60C-D994-4B96-8B30-176E7B7CCD58}" destId="{CBEE0078-F83A-4F79-9797-DDF628038074}" srcOrd="0" destOrd="0" presId="urn:microsoft.com/office/officeart/2005/8/layout/hierarchy4"/>
    <dgm:cxn modelId="{4CF1B5BA-450E-4924-84C0-CABC55074B8B}" srcId="{D0280AF4-3538-418B-9D4D-3F0D11031C27}" destId="{ED611934-D272-4CE6-840F-D8A6B9D82469}" srcOrd="0" destOrd="0" parTransId="{76568F0A-25F5-4382-839B-E7262CE5D4B6}" sibTransId="{A85795A6-8A64-4B13-A8B7-B81C05570646}"/>
    <dgm:cxn modelId="{11A6ADB2-BDDE-4D10-AC26-6F831CC3873A}" srcId="{ED611934-D272-4CE6-840F-D8A6B9D82469}" destId="{1E622E17-399A-47ED-9B3B-78978B99C90F}" srcOrd="0" destOrd="0" parTransId="{25322E6A-7E91-4853-8476-8D77CDD9C252}" sibTransId="{1B2407DE-07E3-431D-8CB6-6A34FF6C3B2C}"/>
    <dgm:cxn modelId="{B205C156-8CE9-4EAF-833E-C7B40B1273CB}" type="presOf" srcId="{1E622E17-399A-47ED-9B3B-78978B99C90F}" destId="{C60E2DE5-49BE-44CB-B909-E5C9CB299C61}" srcOrd="0" destOrd="0" presId="urn:microsoft.com/office/officeart/2005/8/layout/hierarchy4"/>
    <dgm:cxn modelId="{758A86A1-BC84-4EC2-8188-08C7225D61F2}" type="presOf" srcId="{D0280AF4-3538-418B-9D4D-3F0D11031C27}" destId="{D7A22D22-15DF-4CF9-9FAA-02AE04CE5781}" srcOrd="0" destOrd="0" presId="urn:microsoft.com/office/officeart/2005/8/layout/hierarchy4"/>
    <dgm:cxn modelId="{799E7484-B952-4459-B4F3-EC28AED042A6}" type="presOf" srcId="{ED611934-D272-4CE6-840F-D8A6B9D82469}" destId="{482FED4D-A7CD-4F5A-971A-6437407D3C0E}" srcOrd="0" destOrd="0" presId="urn:microsoft.com/office/officeart/2005/8/layout/hierarchy4"/>
    <dgm:cxn modelId="{AC003A1A-1FAA-4C20-B128-2E68E927636D}" srcId="{ED611934-D272-4CE6-840F-D8A6B9D82469}" destId="{D753C60C-D994-4B96-8B30-176E7B7CCD58}" srcOrd="2" destOrd="0" parTransId="{E6F6FFAE-AB87-43F2-9D82-EF8307034BFB}" sibTransId="{3E2D7B32-2A68-4A4D-8701-F45C1C849AF2}"/>
    <dgm:cxn modelId="{86A008EC-38A1-4E4A-BF6A-EA1B51757290}" type="presParOf" srcId="{D7A22D22-15DF-4CF9-9FAA-02AE04CE5781}" destId="{7D929194-AEE8-48F2-964A-5508521207D5}" srcOrd="0" destOrd="0" presId="urn:microsoft.com/office/officeart/2005/8/layout/hierarchy4"/>
    <dgm:cxn modelId="{EB0C0DAA-3BC4-41A4-9C4B-52B60E2D1244}" type="presParOf" srcId="{7D929194-AEE8-48F2-964A-5508521207D5}" destId="{482FED4D-A7CD-4F5A-971A-6437407D3C0E}" srcOrd="0" destOrd="0" presId="urn:microsoft.com/office/officeart/2005/8/layout/hierarchy4"/>
    <dgm:cxn modelId="{2428803E-147A-49ED-996B-9BF27717C0B3}" type="presParOf" srcId="{7D929194-AEE8-48F2-964A-5508521207D5}" destId="{2B6C5BB4-3AD3-40C0-94AF-3F3F0650CE84}" srcOrd="1" destOrd="0" presId="urn:microsoft.com/office/officeart/2005/8/layout/hierarchy4"/>
    <dgm:cxn modelId="{6912CECE-7449-4AC7-97F9-CD5C517815FE}" type="presParOf" srcId="{7D929194-AEE8-48F2-964A-5508521207D5}" destId="{A2CB778F-C98B-4149-8FD8-689B3F37D481}" srcOrd="2" destOrd="0" presId="urn:microsoft.com/office/officeart/2005/8/layout/hierarchy4"/>
    <dgm:cxn modelId="{BC04FEB2-AA5D-46FE-975E-59E0C17EAFDE}" type="presParOf" srcId="{A2CB778F-C98B-4149-8FD8-689B3F37D481}" destId="{565D4D3E-509D-47CA-B23D-26C7470BFE48}" srcOrd="0" destOrd="0" presId="urn:microsoft.com/office/officeart/2005/8/layout/hierarchy4"/>
    <dgm:cxn modelId="{6FE336C2-FFE3-4AB0-9AE7-EB9417F8D713}" type="presParOf" srcId="{565D4D3E-509D-47CA-B23D-26C7470BFE48}" destId="{C60E2DE5-49BE-44CB-B909-E5C9CB299C61}" srcOrd="0" destOrd="0" presId="urn:microsoft.com/office/officeart/2005/8/layout/hierarchy4"/>
    <dgm:cxn modelId="{4D64485D-2449-4F45-A1EA-548E491A4777}" type="presParOf" srcId="{565D4D3E-509D-47CA-B23D-26C7470BFE48}" destId="{FA6ED856-5974-48E4-8089-F3A734671D5E}" srcOrd="1" destOrd="0" presId="urn:microsoft.com/office/officeart/2005/8/layout/hierarchy4"/>
    <dgm:cxn modelId="{DB4EC37E-F93A-4525-B15F-D89D8EEAA75E}" type="presParOf" srcId="{A2CB778F-C98B-4149-8FD8-689B3F37D481}" destId="{C377F81F-F5CA-4B8A-ABF7-602C6DAC2417}" srcOrd="1" destOrd="0" presId="urn:microsoft.com/office/officeart/2005/8/layout/hierarchy4"/>
    <dgm:cxn modelId="{2389B4FB-57CA-4FF6-9388-08669EA1196A}" type="presParOf" srcId="{A2CB778F-C98B-4149-8FD8-689B3F37D481}" destId="{483A5150-A8DA-4143-9C8D-EB840FF900AA}" srcOrd="2" destOrd="0" presId="urn:microsoft.com/office/officeart/2005/8/layout/hierarchy4"/>
    <dgm:cxn modelId="{78F3C9FC-8019-45A9-BEFF-C8880ED43AD3}" type="presParOf" srcId="{483A5150-A8DA-4143-9C8D-EB840FF900AA}" destId="{EF0AAF8D-1C02-4E97-8A21-FFB7D1947806}" srcOrd="0" destOrd="0" presId="urn:microsoft.com/office/officeart/2005/8/layout/hierarchy4"/>
    <dgm:cxn modelId="{A5A412C0-1F18-4CF3-BC49-96BBD13EF2BE}" type="presParOf" srcId="{483A5150-A8DA-4143-9C8D-EB840FF900AA}" destId="{CF0EEBA5-4EFD-4FF4-91AB-6070EF3CF696}" srcOrd="1" destOrd="0" presId="urn:microsoft.com/office/officeart/2005/8/layout/hierarchy4"/>
    <dgm:cxn modelId="{B4B5FF11-A503-4773-B2EF-8C09A41B8BFC}" type="presParOf" srcId="{A2CB778F-C98B-4149-8FD8-689B3F37D481}" destId="{0B426526-9FF5-4973-BA81-4B51613B4709}" srcOrd="3" destOrd="0" presId="urn:microsoft.com/office/officeart/2005/8/layout/hierarchy4"/>
    <dgm:cxn modelId="{CE826683-10EF-4C79-BC86-43BE742D1BB9}" type="presParOf" srcId="{A2CB778F-C98B-4149-8FD8-689B3F37D481}" destId="{1CC49378-F9F3-4F06-8D2E-580FA81D6BC1}" srcOrd="4" destOrd="0" presId="urn:microsoft.com/office/officeart/2005/8/layout/hierarchy4"/>
    <dgm:cxn modelId="{57BB131C-B8BC-4BB0-A939-F4D53DCBF267}" type="presParOf" srcId="{1CC49378-F9F3-4F06-8D2E-580FA81D6BC1}" destId="{CBEE0078-F83A-4F79-9797-DDF628038074}" srcOrd="0" destOrd="0" presId="urn:microsoft.com/office/officeart/2005/8/layout/hierarchy4"/>
    <dgm:cxn modelId="{1721D1BB-059A-4D5C-A055-1BB39249DA90}" type="presParOf" srcId="{1CC49378-F9F3-4F06-8D2E-580FA81D6BC1}" destId="{0C0BE262-835C-4784-885A-65D86BA183F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EBF85F-D860-4D45-A17E-F596D8D8D9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E7DD21-35BC-4928-948C-CE54A0F0BB82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dirty="0">
              <a:latin typeface="Times New Roman" pitchFamily="18" charset="0"/>
              <a:cs typeface="Times New Roman" pitchFamily="18" charset="0"/>
            </a:rPr>
            <a:t>64%</a:t>
          </a:r>
        </a:p>
      </dgm:t>
    </dgm:pt>
    <dgm:pt modelId="{66FD5DF2-8C23-4D59-812B-729F0A3A8E9D}" type="parTrans" cxnId="{194139EA-1E99-4E29-BB2E-5157B68C21BA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1ED9B6C1-42FE-4F3B-9838-10C5403B1B58}" type="sibTrans" cxnId="{194139EA-1E99-4E29-BB2E-5157B68C21BA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7ABE8679-1BB3-4BDA-B293-AD7473366F21}">
      <dgm:prSet phldrT="[Текст]" custT="1"/>
      <dgm:spPr/>
      <dgm:t>
        <a:bodyPr/>
        <a:lstStyle/>
        <a:p>
          <a:r>
            <a:rPr lang="ru-RU" sz="4000" dirty="0">
              <a:latin typeface="Times New Roman" pitchFamily="18" charset="0"/>
              <a:cs typeface="Times New Roman" pitchFamily="18" charset="0"/>
            </a:rPr>
            <a:t>67%</a:t>
          </a:r>
        </a:p>
      </dgm:t>
    </dgm:pt>
    <dgm:pt modelId="{F3CC66C8-05F7-4363-8D52-DD614A35194D}" type="parTrans" cxnId="{EB9DD6F1-477C-4254-BF1A-D19586F24D52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EC3A586A-31DD-40B6-9E36-AA79322E55FC}" type="sibTrans" cxnId="{EB9DD6F1-477C-4254-BF1A-D19586F24D52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8BED9486-8803-4D09-BE2F-C7AC7B93B4D0}" type="pres">
      <dgm:prSet presAssocID="{D8EBF85F-D860-4D45-A17E-F596D8D8D931}" presName="Name0" presStyleCnt="0">
        <dgm:presLayoutVars>
          <dgm:dir/>
          <dgm:animLvl val="lvl"/>
          <dgm:resizeHandles val="exact"/>
        </dgm:presLayoutVars>
      </dgm:prSet>
      <dgm:spPr/>
    </dgm:pt>
    <dgm:pt modelId="{AA01792D-5FD2-4DF4-9389-6E82C2896D1E}" type="pres">
      <dgm:prSet presAssocID="{24E7DD21-35BC-4928-948C-CE54A0F0BB8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60ED3-3366-4972-9EFD-B5ADCF4BBB17}" type="pres">
      <dgm:prSet presAssocID="{1ED9B6C1-42FE-4F3B-9838-10C5403B1B58}" presName="parTxOnlySpace" presStyleCnt="0"/>
      <dgm:spPr/>
    </dgm:pt>
    <dgm:pt modelId="{7E19137F-4587-4138-B6CA-13BF7FDB728B}" type="pres">
      <dgm:prSet presAssocID="{7ABE8679-1BB3-4BDA-B293-AD7473366F21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371A06-E673-438E-B3BC-B51E1BB50716}" type="presOf" srcId="{D8EBF85F-D860-4D45-A17E-F596D8D8D931}" destId="{8BED9486-8803-4D09-BE2F-C7AC7B93B4D0}" srcOrd="0" destOrd="0" presId="urn:microsoft.com/office/officeart/2005/8/layout/chevron1"/>
    <dgm:cxn modelId="{EB9DD6F1-477C-4254-BF1A-D19586F24D52}" srcId="{D8EBF85F-D860-4D45-A17E-F596D8D8D931}" destId="{7ABE8679-1BB3-4BDA-B293-AD7473366F21}" srcOrd="1" destOrd="0" parTransId="{F3CC66C8-05F7-4363-8D52-DD614A35194D}" sibTransId="{EC3A586A-31DD-40B6-9E36-AA79322E55FC}"/>
    <dgm:cxn modelId="{194139EA-1E99-4E29-BB2E-5157B68C21BA}" srcId="{D8EBF85F-D860-4D45-A17E-F596D8D8D931}" destId="{24E7DD21-35BC-4928-948C-CE54A0F0BB82}" srcOrd="0" destOrd="0" parTransId="{66FD5DF2-8C23-4D59-812B-729F0A3A8E9D}" sibTransId="{1ED9B6C1-42FE-4F3B-9838-10C5403B1B58}"/>
    <dgm:cxn modelId="{EEF59CBE-EA88-42B7-B3A2-0F2BD29E80C5}" type="presOf" srcId="{24E7DD21-35BC-4928-948C-CE54A0F0BB82}" destId="{AA01792D-5FD2-4DF4-9389-6E82C2896D1E}" srcOrd="0" destOrd="0" presId="urn:microsoft.com/office/officeart/2005/8/layout/chevron1"/>
    <dgm:cxn modelId="{F39C6393-3402-4244-AE27-8F5D4923C600}" type="presOf" srcId="{7ABE8679-1BB3-4BDA-B293-AD7473366F21}" destId="{7E19137F-4587-4138-B6CA-13BF7FDB728B}" srcOrd="0" destOrd="0" presId="urn:microsoft.com/office/officeart/2005/8/layout/chevron1"/>
    <dgm:cxn modelId="{20415170-47E8-4833-993F-DD30DCA61600}" type="presParOf" srcId="{8BED9486-8803-4D09-BE2F-C7AC7B93B4D0}" destId="{AA01792D-5FD2-4DF4-9389-6E82C2896D1E}" srcOrd="0" destOrd="0" presId="urn:microsoft.com/office/officeart/2005/8/layout/chevron1"/>
    <dgm:cxn modelId="{6800647E-389B-4D45-BBB2-304C73CC1F08}" type="presParOf" srcId="{8BED9486-8803-4D09-BE2F-C7AC7B93B4D0}" destId="{6A360ED3-3366-4972-9EFD-B5ADCF4BBB17}" srcOrd="1" destOrd="0" presId="urn:microsoft.com/office/officeart/2005/8/layout/chevron1"/>
    <dgm:cxn modelId="{2589999D-4FDE-4AEC-96CB-7F8903EAE16C}" type="presParOf" srcId="{8BED9486-8803-4D09-BE2F-C7AC7B93B4D0}" destId="{7E19137F-4587-4138-B6CA-13BF7FDB728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EBF85F-D860-4D45-A17E-F596D8D8D93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24E7DD21-35BC-4928-948C-CE54A0F0BB82}">
      <dgm:prSet phldrT="[Текст]" custT="1"/>
      <dgm:spPr/>
      <dgm:t>
        <a:bodyPr/>
        <a:lstStyle/>
        <a:p>
          <a:r>
            <a:rPr lang="ru-RU" sz="4000" dirty="0">
              <a:latin typeface="Times New Roman" pitchFamily="18" charset="0"/>
              <a:cs typeface="Times New Roman" pitchFamily="18" charset="0"/>
            </a:rPr>
            <a:t>51 %</a:t>
          </a:r>
        </a:p>
      </dgm:t>
    </dgm:pt>
    <dgm:pt modelId="{66FD5DF2-8C23-4D59-812B-729F0A3A8E9D}" type="parTrans" cxnId="{194139EA-1E99-4E29-BB2E-5157B68C21BA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1ED9B6C1-42FE-4F3B-9838-10C5403B1B58}" type="sibTrans" cxnId="{194139EA-1E99-4E29-BB2E-5157B68C21BA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7ABE8679-1BB3-4BDA-B293-AD7473366F21}">
      <dgm:prSet phldrT="[Текст]" custT="1"/>
      <dgm:spPr/>
      <dgm:t>
        <a:bodyPr/>
        <a:lstStyle/>
        <a:p>
          <a:r>
            <a:rPr lang="ru-RU" sz="4000" dirty="0">
              <a:latin typeface="Times New Roman" pitchFamily="18" charset="0"/>
              <a:cs typeface="Times New Roman" pitchFamily="18" charset="0"/>
            </a:rPr>
            <a:t>55%</a:t>
          </a:r>
        </a:p>
      </dgm:t>
    </dgm:pt>
    <dgm:pt modelId="{F3CC66C8-05F7-4363-8D52-DD614A35194D}" type="parTrans" cxnId="{EB9DD6F1-477C-4254-BF1A-D19586F24D52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EC3A586A-31DD-40B6-9E36-AA79322E55FC}" type="sibTrans" cxnId="{EB9DD6F1-477C-4254-BF1A-D19586F24D52}">
      <dgm:prSet/>
      <dgm:spPr/>
      <dgm:t>
        <a:bodyPr/>
        <a:lstStyle/>
        <a:p>
          <a:endParaRPr lang="ru-RU" sz="4000">
            <a:latin typeface="Times New Roman" pitchFamily="18" charset="0"/>
            <a:cs typeface="Times New Roman" pitchFamily="18" charset="0"/>
          </a:endParaRPr>
        </a:p>
      </dgm:t>
    </dgm:pt>
    <dgm:pt modelId="{8BED9486-8803-4D09-BE2F-C7AC7B93B4D0}" type="pres">
      <dgm:prSet presAssocID="{D8EBF85F-D860-4D45-A17E-F596D8D8D931}" presName="Name0" presStyleCnt="0">
        <dgm:presLayoutVars>
          <dgm:dir/>
          <dgm:animLvl val="lvl"/>
          <dgm:resizeHandles val="exact"/>
        </dgm:presLayoutVars>
      </dgm:prSet>
      <dgm:spPr/>
    </dgm:pt>
    <dgm:pt modelId="{AA01792D-5FD2-4DF4-9389-6E82C2896D1E}" type="pres">
      <dgm:prSet presAssocID="{24E7DD21-35BC-4928-948C-CE54A0F0BB82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360ED3-3366-4972-9EFD-B5ADCF4BBB17}" type="pres">
      <dgm:prSet presAssocID="{1ED9B6C1-42FE-4F3B-9838-10C5403B1B58}" presName="parTxOnlySpace" presStyleCnt="0"/>
      <dgm:spPr/>
    </dgm:pt>
    <dgm:pt modelId="{7E19137F-4587-4138-B6CA-13BF7FDB728B}" type="pres">
      <dgm:prSet presAssocID="{7ABE8679-1BB3-4BDA-B293-AD7473366F21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4139EA-1E99-4E29-BB2E-5157B68C21BA}" srcId="{D8EBF85F-D860-4D45-A17E-F596D8D8D931}" destId="{24E7DD21-35BC-4928-948C-CE54A0F0BB82}" srcOrd="0" destOrd="0" parTransId="{66FD5DF2-8C23-4D59-812B-729F0A3A8E9D}" sibTransId="{1ED9B6C1-42FE-4F3B-9838-10C5403B1B58}"/>
    <dgm:cxn modelId="{EB9DD6F1-477C-4254-BF1A-D19586F24D52}" srcId="{D8EBF85F-D860-4D45-A17E-F596D8D8D931}" destId="{7ABE8679-1BB3-4BDA-B293-AD7473366F21}" srcOrd="1" destOrd="0" parTransId="{F3CC66C8-05F7-4363-8D52-DD614A35194D}" sibTransId="{EC3A586A-31DD-40B6-9E36-AA79322E55FC}"/>
    <dgm:cxn modelId="{1851126C-779E-4299-A9D2-1CFA0DEF276B}" type="presOf" srcId="{24E7DD21-35BC-4928-948C-CE54A0F0BB82}" destId="{AA01792D-5FD2-4DF4-9389-6E82C2896D1E}" srcOrd="0" destOrd="0" presId="urn:microsoft.com/office/officeart/2005/8/layout/chevron1"/>
    <dgm:cxn modelId="{63FF30EE-3791-4FEC-B9E6-34F81ECAC4DB}" type="presOf" srcId="{D8EBF85F-D860-4D45-A17E-F596D8D8D931}" destId="{8BED9486-8803-4D09-BE2F-C7AC7B93B4D0}" srcOrd="0" destOrd="0" presId="urn:microsoft.com/office/officeart/2005/8/layout/chevron1"/>
    <dgm:cxn modelId="{97D9BF00-2E07-432A-942D-AACBF8A0B009}" type="presOf" srcId="{7ABE8679-1BB3-4BDA-B293-AD7473366F21}" destId="{7E19137F-4587-4138-B6CA-13BF7FDB728B}" srcOrd="0" destOrd="0" presId="urn:microsoft.com/office/officeart/2005/8/layout/chevron1"/>
    <dgm:cxn modelId="{7E0FA708-6355-45B1-BAC9-7E6A46F0652F}" type="presParOf" srcId="{8BED9486-8803-4D09-BE2F-C7AC7B93B4D0}" destId="{AA01792D-5FD2-4DF4-9389-6E82C2896D1E}" srcOrd="0" destOrd="0" presId="urn:microsoft.com/office/officeart/2005/8/layout/chevron1"/>
    <dgm:cxn modelId="{B53ACEAA-DF2B-45C0-A509-3926EA700710}" type="presParOf" srcId="{8BED9486-8803-4D09-BE2F-C7AC7B93B4D0}" destId="{6A360ED3-3366-4972-9EFD-B5ADCF4BBB17}" srcOrd="1" destOrd="0" presId="urn:microsoft.com/office/officeart/2005/8/layout/chevron1"/>
    <dgm:cxn modelId="{01F86C9F-1762-4B6E-BCDA-E0511B35115B}" type="presParOf" srcId="{8BED9486-8803-4D09-BE2F-C7AC7B93B4D0}" destId="{7E19137F-4587-4138-B6CA-13BF7FDB728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8391D7-B6D1-4DF3-9B40-897EA754D7D9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9A0BBA20-F513-4871-B7DB-C3DE13A37C99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4,5</a:t>
          </a:r>
        </a:p>
      </dgm:t>
    </dgm:pt>
    <dgm:pt modelId="{D01B5AC8-ED7F-45C9-A863-8D9ED610C0D2}" type="parTrans" cxnId="{3E897030-4E3F-4AFC-B1F7-519F61393B6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C1371AA-CDDA-41E6-9B8E-9AE7783A0493}" type="sibTrans" cxnId="{3E897030-4E3F-4AFC-B1F7-519F61393B6C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B39AB78-9D51-43B5-BB9E-A4A759D6474A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5%</a:t>
          </a:r>
        </a:p>
      </dgm:t>
    </dgm:pt>
    <dgm:pt modelId="{76F9A018-06B0-44E0-A943-DBC6C9B65C4C}" type="par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9E24D38-A72A-45F7-8B33-69259F76678D}" type="sib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B2EF1FB-6B25-4277-A7E3-686261CA1660}" type="pres">
      <dgm:prSet presAssocID="{2D8391D7-B6D1-4DF3-9B40-897EA754D7D9}" presName="Name0" presStyleCnt="0">
        <dgm:presLayoutVars>
          <dgm:dir/>
          <dgm:resizeHandles val="exact"/>
        </dgm:presLayoutVars>
      </dgm:prSet>
      <dgm:spPr/>
    </dgm:pt>
    <dgm:pt modelId="{579F8D9D-F824-424F-BC03-639FD6C361E7}" type="pres">
      <dgm:prSet presAssocID="{9A0BBA20-F513-4871-B7DB-C3DE13A37C99}" presName="node" presStyleLbl="node1" presStyleIdx="0" presStyleCnt="2" custLinFactNeighborX="-117" custLinFactNeighborY="-205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2B2B8-3791-4DAD-B281-BC8017815E88}" type="pres">
      <dgm:prSet presAssocID="{DC1371AA-CDDA-41E6-9B8E-9AE7783A0493}" presName="sibTrans" presStyleLbl="sibTrans2D1" presStyleIdx="0" presStyleCnt="1" custAng="16200000"/>
      <dgm:spPr/>
      <dgm:t>
        <a:bodyPr/>
        <a:lstStyle/>
        <a:p>
          <a:endParaRPr lang="ru-RU"/>
        </a:p>
      </dgm:t>
    </dgm:pt>
    <dgm:pt modelId="{C612DDA9-74C6-480E-A3F1-1DECEBFD4E7E}" type="pres">
      <dgm:prSet presAssocID="{DC1371AA-CDDA-41E6-9B8E-9AE7783A049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2798EA9-5261-429D-BEA1-90D8F2F9B886}" type="pres">
      <dgm:prSet presAssocID="{6B39AB78-9D51-43B5-BB9E-A4A759D6474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9A884C-E459-4D4A-880F-F46D83E9852E}" type="presOf" srcId="{9A0BBA20-F513-4871-B7DB-C3DE13A37C99}" destId="{579F8D9D-F824-424F-BC03-639FD6C361E7}" srcOrd="0" destOrd="0" presId="urn:microsoft.com/office/officeart/2005/8/layout/process1"/>
    <dgm:cxn modelId="{08876BC0-56F8-4413-A852-988A6B520E04}" type="presOf" srcId="{DC1371AA-CDDA-41E6-9B8E-9AE7783A0493}" destId="{C612DDA9-74C6-480E-A3F1-1DECEBFD4E7E}" srcOrd="1" destOrd="0" presId="urn:microsoft.com/office/officeart/2005/8/layout/process1"/>
    <dgm:cxn modelId="{CB8A59F5-707D-4C74-ADD5-40D0D4FBE00D}" type="presOf" srcId="{DC1371AA-CDDA-41E6-9B8E-9AE7783A0493}" destId="{CCF2B2B8-3791-4DAD-B281-BC8017815E88}" srcOrd="0" destOrd="0" presId="urn:microsoft.com/office/officeart/2005/8/layout/process1"/>
    <dgm:cxn modelId="{A5BA703D-E361-4A52-93D2-30B2330A2956}" type="presOf" srcId="{6B39AB78-9D51-43B5-BB9E-A4A759D6474A}" destId="{B2798EA9-5261-429D-BEA1-90D8F2F9B886}" srcOrd="0" destOrd="0" presId="urn:microsoft.com/office/officeart/2005/8/layout/process1"/>
    <dgm:cxn modelId="{0108F0FB-82AA-4C4B-B5D6-32CD87DFCD19}" srcId="{2D8391D7-B6D1-4DF3-9B40-897EA754D7D9}" destId="{6B39AB78-9D51-43B5-BB9E-A4A759D6474A}" srcOrd="1" destOrd="0" parTransId="{76F9A018-06B0-44E0-A943-DBC6C9B65C4C}" sibTransId="{99E24D38-A72A-45F7-8B33-69259F76678D}"/>
    <dgm:cxn modelId="{ACB6517C-1E82-4F20-B89B-652569E7E153}" type="presOf" srcId="{2D8391D7-B6D1-4DF3-9B40-897EA754D7D9}" destId="{1B2EF1FB-6B25-4277-A7E3-686261CA1660}" srcOrd="0" destOrd="0" presId="urn:microsoft.com/office/officeart/2005/8/layout/process1"/>
    <dgm:cxn modelId="{3E897030-4E3F-4AFC-B1F7-519F61393B6C}" srcId="{2D8391D7-B6D1-4DF3-9B40-897EA754D7D9}" destId="{9A0BBA20-F513-4871-B7DB-C3DE13A37C99}" srcOrd="0" destOrd="0" parTransId="{D01B5AC8-ED7F-45C9-A863-8D9ED610C0D2}" sibTransId="{DC1371AA-CDDA-41E6-9B8E-9AE7783A0493}"/>
    <dgm:cxn modelId="{7FAF073B-EC5B-45D2-AB30-F1759FF9DF30}" type="presParOf" srcId="{1B2EF1FB-6B25-4277-A7E3-686261CA1660}" destId="{579F8D9D-F824-424F-BC03-639FD6C361E7}" srcOrd="0" destOrd="0" presId="urn:microsoft.com/office/officeart/2005/8/layout/process1"/>
    <dgm:cxn modelId="{064B07AB-2015-4B43-8C47-BF9B91A54637}" type="presParOf" srcId="{1B2EF1FB-6B25-4277-A7E3-686261CA1660}" destId="{CCF2B2B8-3791-4DAD-B281-BC8017815E88}" srcOrd="1" destOrd="0" presId="urn:microsoft.com/office/officeart/2005/8/layout/process1"/>
    <dgm:cxn modelId="{5261A742-26F6-4FE6-B1E0-B6E19E78FC37}" type="presParOf" srcId="{CCF2B2B8-3791-4DAD-B281-BC8017815E88}" destId="{C612DDA9-74C6-480E-A3F1-1DECEBFD4E7E}" srcOrd="0" destOrd="0" presId="urn:microsoft.com/office/officeart/2005/8/layout/process1"/>
    <dgm:cxn modelId="{D9E8FB3F-5F6D-4451-AAC4-24E5C8B45898}" type="presParOf" srcId="{1B2EF1FB-6B25-4277-A7E3-686261CA1660}" destId="{B2798EA9-5261-429D-BEA1-90D8F2F9B88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8391D7-B6D1-4DF3-9B40-897EA754D7D9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9A0BBA20-F513-4871-B7DB-C3DE13A37C99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4</a:t>
          </a:r>
        </a:p>
      </dgm:t>
    </dgm:pt>
    <dgm:pt modelId="{D01B5AC8-ED7F-45C9-A863-8D9ED610C0D2}" type="parTrans" cxnId="{3E897030-4E3F-4AFC-B1F7-519F61393B6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C1371AA-CDDA-41E6-9B8E-9AE7783A0493}" type="sibTrans" cxnId="{3E897030-4E3F-4AFC-B1F7-519F61393B6C}">
      <dgm:prSet custT="1"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6B39AB78-9D51-43B5-BB9E-A4A759D6474A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1%</a:t>
          </a:r>
        </a:p>
      </dgm:t>
    </dgm:pt>
    <dgm:pt modelId="{76F9A018-06B0-44E0-A943-DBC6C9B65C4C}" type="par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9E24D38-A72A-45F7-8B33-69259F76678D}" type="sib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B2EF1FB-6B25-4277-A7E3-686261CA1660}" type="pres">
      <dgm:prSet presAssocID="{2D8391D7-B6D1-4DF3-9B40-897EA754D7D9}" presName="Name0" presStyleCnt="0">
        <dgm:presLayoutVars>
          <dgm:dir/>
          <dgm:resizeHandles val="exact"/>
        </dgm:presLayoutVars>
      </dgm:prSet>
      <dgm:spPr/>
    </dgm:pt>
    <dgm:pt modelId="{579F8D9D-F824-424F-BC03-639FD6C361E7}" type="pres">
      <dgm:prSet presAssocID="{9A0BBA20-F513-4871-B7DB-C3DE13A37C9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2B2B8-3791-4DAD-B281-BC8017815E88}" type="pres">
      <dgm:prSet presAssocID="{DC1371AA-CDDA-41E6-9B8E-9AE7783A0493}" presName="sibTrans" presStyleLbl="sibTrans2D1" presStyleIdx="0" presStyleCnt="1" custAng="5400000"/>
      <dgm:spPr/>
      <dgm:t>
        <a:bodyPr/>
        <a:lstStyle/>
        <a:p>
          <a:endParaRPr lang="ru-RU"/>
        </a:p>
      </dgm:t>
    </dgm:pt>
    <dgm:pt modelId="{C612DDA9-74C6-480E-A3F1-1DECEBFD4E7E}" type="pres">
      <dgm:prSet presAssocID="{DC1371AA-CDDA-41E6-9B8E-9AE7783A049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2798EA9-5261-429D-BEA1-90D8F2F9B886}" type="pres">
      <dgm:prSet presAssocID="{6B39AB78-9D51-43B5-BB9E-A4A759D6474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E0208C-0E7D-4499-89BE-257E83F5DC33}" type="presOf" srcId="{DC1371AA-CDDA-41E6-9B8E-9AE7783A0493}" destId="{CCF2B2B8-3791-4DAD-B281-BC8017815E88}" srcOrd="0" destOrd="0" presId="urn:microsoft.com/office/officeart/2005/8/layout/process1"/>
    <dgm:cxn modelId="{3E897030-4E3F-4AFC-B1F7-519F61393B6C}" srcId="{2D8391D7-B6D1-4DF3-9B40-897EA754D7D9}" destId="{9A0BBA20-F513-4871-B7DB-C3DE13A37C99}" srcOrd="0" destOrd="0" parTransId="{D01B5AC8-ED7F-45C9-A863-8D9ED610C0D2}" sibTransId="{DC1371AA-CDDA-41E6-9B8E-9AE7783A0493}"/>
    <dgm:cxn modelId="{101BFD86-B211-4CD5-8F0B-67B683AA7BCB}" type="presOf" srcId="{6B39AB78-9D51-43B5-BB9E-A4A759D6474A}" destId="{B2798EA9-5261-429D-BEA1-90D8F2F9B886}" srcOrd="0" destOrd="0" presId="urn:microsoft.com/office/officeart/2005/8/layout/process1"/>
    <dgm:cxn modelId="{0108F0FB-82AA-4C4B-B5D6-32CD87DFCD19}" srcId="{2D8391D7-B6D1-4DF3-9B40-897EA754D7D9}" destId="{6B39AB78-9D51-43B5-BB9E-A4A759D6474A}" srcOrd="1" destOrd="0" parTransId="{76F9A018-06B0-44E0-A943-DBC6C9B65C4C}" sibTransId="{99E24D38-A72A-45F7-8B33-69259F76678D}"/>
    <dgm:cxn modelId="{01C51BCC-A07B-415C-AC4F-CB6046346D04}" type="presOf" srcId="{2D8391D7-B6D1-4DF3-9B40-897EA754D7D9}" destId="{1B2EF1FB-6B25-4277-A7E3-686261CA1660}" srcOrd="0" destOrd="0" presId="urn:microsoft.com/office/officeart/2005/8/layout/process1"/>
    <dgm:cxn modelId="{59CBC16F-0940-4D50-AD63-39983A2CD599}" type="presOf" srcId="{DC1371AA-CDDA-41E6-9B8E-9AE7783A0493}" destId="{C612DDA9-74C6-480E-A3F1-1DECEBFD4E7E}" srcOrd="1" destOrd="0" presId="urn:microsoft.com/office/officeart/2005/8/layout/process1"/>
    <dgm:cxn modelId="{03A5E36E-C1CB-422C-BB99-65FFDF9AF313}" type="presOf" srcId="{9A0BBA20-F513-4871-B7DB-C3DE13A37C99}" destId="{579F8D9D-F824-424F-BC03-639FD6C361E7}" srcOrd="0" destOrd="0" presId="urn:microsoft.com/office/officeart/2005/8/layout/process1"/>
    <dgm:cxn modelId="{BE377BF5-3889-487F-8E4C-04E2C49FAAD9}" type="presParOf" srcId="{1B2EF1FB-6B25-4277-A7E3-686261CA1660}" destId="{579F8D9D-F824-424F-BC03-639FD6C361E7}" srcOrd="0" destOrd="0" presId="urn:microsoft.com/office/officeart/2005/8/layout/process1"/>
    <dgm:cxn modelId="{717D2D88-DBC3-4904-9C7B-043BC7D5DDB5}" type="presParOf" srcId="{1B2EF1FB-6B25-4277-A7E3-686261CA1660}" destId="{CCF2B2B8-3791-4DAD-B281-BC8017815E88}" srcOrd="1" destOrd="0" presId="urn:microsoft.com/office/officeart/2005/8/layout/process1"/>
    <dgm:cxn modelId="{9B836A9C-17D6-49A3-93C0-E3F433896FAB}" type="presParOf" srcId="{CCF2B2B8-3791-4DAD-B281-BC8017815E88}" destId="{C612DDA9-74C6-480E-A3F1-1DECEBFD4E7E}" srcOrd="0" destOrd="0" presId="urn:microsoft.com/office/officeart/2005/8/layout/process1"/>
    <dgm:cxn modelId="{923E3685-3810-40A3-9BE7-0253ADDE6013}" type="presParOf" srcId="{1B2EF1FB-6B25-4277-A7E3-686261CA1660}" destId="{B2798EA9-5261-429D-BEA1-90D8F2F9B88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8391D7-B6D1-4DF3-9B40-897EA754D7D9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9A0BBA20-F513-4871-B7DB-C3DE13A37C99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Неудовлетворительные  отметки</a:t>
          </a:r>
        </a:p>
      </dgm:t>
    </dgm:pt>
    <dgm:pt modelId="{D01B5AC8-ED7F-45C9-A863-8D9ED610C0D2}" type="parTrans" cxnId="{3E897030-4E3F-4AFC-B1F7-519F61393B6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DC1371AA-CDDA-41E6-9B8E-9AE7783A0493}" type="sibTrans" cxnId="{3E897030-4E3F-4AFC-B1F7-519F61393B6C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6B39AB78-9D51-43B5-BB9E-A4A759D6474A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3%</a:t>
          </a:r>
        </a:p>
      </dgm:t>
    </dgm:pt>
    <dgm:pt modelId="{76F9A018-06B0-44E0-A943-DBC6C9B65C4C}" type="parTrans" cxnId="{0108F0FB-82AA-4C4B-B5D6-32CD87DFCD1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99E24D38-A72A-45F7-8B33-69259F76678D}" type="sibTrans" cxnId="{0108F0FB-82AA-4C4B-B5D6-32CD87DFCD19}">
      <dgm:prSet/>
      <dgm:spPr/>
      <dgm:t>
        <a:bodyPr/>
        <a:lstStyle/>
        <a:p>
          <a:endParaRPr lang="ru-RU">
            <a:latin typeface="Times New Roman" pitchFamily="18" charset="0"/>
            <a:cs typeface="Times New Roman" pitchFamily="18" charset="0"/>
          </a:endParaRPr>
        </a:p>
      </dgm:t>
    </dgm:pt>
    <dgm:pt modelId="{1B2EF1FB-6B25-4277-A7E3-686261CA1660}" type="pres">
      <dgm:prSet presAssocID="{2D8391D7-B6D1-4DF3-9B40-897EA754D7D9}" presName="Name0" presStyleCnt="0">
        <dgm:presLayoutVars>
          <dgm:dir/>
          <dgm:resizeHandles val="exact"/>
        </dgm:presLayoutVars>
      </dgm:prSet>
      <dgm:spPr/>
    </dgm:pt>
    <dgm:pt modelId="{579F8D9D-F824-424F-BC03-639FD6C361E7}" type="pres">
      <dgm:prSet presAssocID="{9A0BBA20-F513-4871-B7DB-C3DE13A37C9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2B2B8-3791-4DAD-B281-BC8017815E88}" type="pres">
      <dgm:prSet presAssocID="{DC1371AA-CDDA-41E6-9B8E-9AE7783A0493}" presName="sibTrans" presStyleLbl="sibTrans2D1" presStyleIdx="0" presStyleCnt="1" custAng="5400000"/>
      <dgm:spPr/>
      <dgm:t>
        <a:bodyPr/>
        <a:lstStyle/>
        <a:p>
          <a:endParaRPr lang="ru-RU"/>
        </a:p>
      </dgm:t>
    </dgm:pt>
    <dgm:pt modelId="{C612DDA9-74C6-480E-A3F1-1DECEBFD4E7E}" type="pres">
      <dgm:prSet presAssocID="{DC1371AA-CDDA-41E6-9B8E-9AE7783A049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2798EA9-5261-429D-BEA1-90D8F2F9B886}" type="pres">
      <dgm:prSet presAssocID="{6B39AB78-9D51-43B5-BB9E-A4A759D6474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4721E-B9F7-4D46-BAC8-50D22BD387F2}" type="presOf" srcId="{DC1371AA-CDDA-41E6-9B8E-9AE7783A0493}" destId="{CCF2B2B8-3791-4DAD-B281-BC8017815E88}" srcOrd="0" destOrd="0" presId="urn:microsoft.com/office/officeart/2005/8/layout/process1"/>
    <dgm:cxn modelId="{A66D7AC7-6460-4666-A6DD-B530E1610B65}" type="presOf" srcId="{9A0BBA20-F513-4871-B7DB-C3DE13A37C99}" destId="{579F8D9D-F824-424F-BC03-639FD6C361E7}" srcOrd="0" destOrd="0" presId="urn:microsoft.com/office/officeart/2005/8/layout/process1"/>
    <dgm:cxn modelId="{0108F0FB-82AA-4C4B-B5D6-32CD87DFCD19}" srcId="{2D8391D7-B6D1-4DF3-9B40-897EA754D7D9}" destId="{6B39AB78-9D51-43B5-BB9E-A4A759D6474A}" srcOrd="1" destOrd="0" parTransId="{76F9A018-06B0-44E0-A943-DBC6C9B65C4C}" sibTransId="{99E24D38-A72A-45F7-8B33-69259F76678D}"/>
    <dgm:cxn modelId="{F652206E-A67E-4B3A-B978-1A715F7C30AF}" type="presOf" srcId="{DC1371AA-CDDA-41E6-9B8E-9AE7783A0493}" destId="{C612DDA9-74C6-480E-A3F1-1DECEBFD4E7E}" srcOrd="1" destOrd="0" presId="urn:microsoft.com/office/officeart/2005/8/layout/process1"/>
    <dgm:cxn modelId="{330BF984-91AB-4184-9558-EE78181F0CC8}" type="presOf" srcId="{6B39AB78-9D51-43B5-BB9E-A4A759D6474A}" destId="{B2798EA9-5261-429D-BEA1-90D8F2F9B886}" srcOrd="0" destOrd="0" presId="urn:microsoft.com/office/officeart/2005/8/layout/process1"/>
    <dgm:cxn modelId="{3E897030-4E3F-4AFC-B1F7-519F61393B6C}" srcId="{2D8391D7-B6D1-4DF3-9B40-897EA754D7D9}" destId="{9A0BBA20-F513-4871-B7DB-C3DE13A37C99}" srcOrd="0" destOrd="0" parTransId="{D01B5AC8-ED7F-45C9-A863-8D9ED610C0D2}" sibTransId="{DC1371AA-CDDA-41E6-9B8E-9AE7783A0493}"/>
    <dgm:cxn modelId="{36967D76-ACCB-461E-9DB6-BB4F3D36A3CA}" type="presOf" srcId="{2D8391D7-B6D1-4DF3-9B40-897EA754D7D9}" destId="{1B2EF1FB-6B25-4277-A7E3-686261CA1660}" srcOrd="0" destOrd="0" presId="urn:microsoft.com/office/officeart/2005/8/layout/process1"/>
    <dgm:cxn modelId="{7800A3DF-1FB2-447F-BEA8-6DCBB8186E99}" type="presParOf" srcId="{1B2EF1FB-6B25-4277-A7E3-686261CA1660}" destId="{579F8D9D-F824-424F-BC03-639FD6C361E7}" srcOrd="0" destOrd="0" presId="urn:microsoft.com/office/officeart/2005/8/layout/process1"/>
    <dgm:cxn modelId="{BF005837-FBAA-4CF3-8772-9F4DE9E556BF}" type="presParOf" srcId="{1B2EF1FB-6B25-4277-A7E3-686261CA1660}" destId="{CCF2B2B8-3791-4DAD-B281-BC8017815E88}" srcOrd="1" destOrd="0" presId="urn:microsoft.com/office/officeart/2005/8/layout/process1"/>
    <dgm:cxn modelId="{CD186979-33C4-454D-8666-89E90D8FC406}" type="presParOf" srcId="{CCF2B2B8-3791-4DAD-B281-BC8017815E88}" destId="{C612DDA9-74C6-480E-A3F1-1DECEBFD4E7E}" srcOrd="0" destOrd="0" presId="urn:microsoft.com/office/officeart/2005/8/layout/process1"/>
    <dgm:cxn modelId="{3EBEB066-2013-4649-B441-196DB3D8B6CD}" type="presParOf" srcId="{1B2EF1FB-6B25-4277-A7E3-686261CA1660}" destId="{B2798EA9-5261-429D-BEA1-90D8F2F9B88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8391D7-B6D1-4DF3-9B40-897EA754D7D9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9A0BBA20-F513-4871-B7DB-C3DE13A37C99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3</a:t>
          </a:r>
        </a:p>
      </dgm:t>
    </dgm:pt>
    <dgm:pt modelId="{D01B5AC8-ED7F-45C9-A863-8D9ED610C0D2}" type="parTrans" cxnId="{3E897030-4E3F-4AFC-B1F7-519F61393B6C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C1371AA-CDDA-41E6-9B8E-9AE7783A0493}" type="sibTrans" cxnId="{3E897030-4E3F-4AFC-B1F7-519F61393B6C}">
      <dgm:prSet custT="1"/>
      <dgm:spPr/>
      <dgm:t>
        <a:bodyPr/>
        <a:lstStyle/>
        <a:p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B39AB78-9D51-43B5-BB9E-A4A759D6474A}">
      <dgm:prSet phldrT="[Текст]" custT="1"/>
      <dgm:spPr/>
      <dgm:t>
        <a:bodyPr/>
        <a:lstStyle/>
        <a:p>
          <a:r>
            <a:rPr lang="ru-RU" sz="2800" dirty="0">
              <a:latin typeface="Times New Roman" pitchFamily="18" charset="0"/>
              <a:cs typeface="Times New Roman" pitchFamily="18" charset="0"/>
            </a:rPr>
            <a:t>1%</a:t>
          </a:r>
        </a:p>
      </dgm:t>
    </dgm:pt>
    <dgm:pt modelId="{76F9A018-06B0-44E0-A943-DBC6C9B65C4C}" type="par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99E24D38-A72A-45F7-8B33-69259F76678D}" type="sibTrans" cxnId="{0108F0FB-82AA-4C4B-B5D6-32CD87DFCD19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1B2EF1FB-6B25-4277-A7E3-686261CA1660}" type="pres">
      <dgm:prSet presAssocID="{2D8391D7-B6D1-4DF3-9B40-897EA754D7D9}" presName="Name0" presStyleCnt="0">
        <dgm:presLayoutVars>
          <dgm:dir/>
          <dgm:resizeHandles val="exact"/>
        </dgm:presLayoutVars>
      </dgm:prSet>
      <dgm:spPr/>
    </dgm:pt>
    <dgm:pt modelId="{579F8D9D-F824-424F-BC03-639FD6C361E7}" type="pres">
      <dgm:prSet presAssocID="{9A0BBA20-F513-4871-B7DB-C3DE13A37C9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2B2B8-3791-4DAD-B281-BC8017815E88}" type="pres">
      <dgm:prSet presAssocID="{DC1371AA-CDDA-41E6-9B8E-9AE7783A0493}" presName="sibTrans" presStyleLbl="sibTrans2D1" presStyleIdx="0" presStyleCnt="1" custAng="5400000"/>
      <dgm:spPr/>
      <dgm:t>
        <a:bodyPr/>
        <a:lstStyle/>
        <a:p>
          <a:endParaRPr lang="ru-RU"/>
        </a:p>
      </dgm:t>
    </dgm:pt>
    <dgm:pt modelId="{C612DDA9-74C6-480E-A3F1-1DECEBFD4E7E}" type="pres">
      <dgm:prSet presAssocID="{DC1371AA-CDDA-41E6-9B8E-9AE7783A049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B2798EA9-5261-429D-BEA1-90D8F2F9B886}" type="pres">
      <dgm:prSet presAssocID="{6B39AB78-9D51-43B5-BB9E-A4A759D6474A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E0208C-0E7D-4499-89BE-257E83F5DC33}" type="presOf" srcId="{DC1371AA-CDDA-41E6-9B8E-9AE7783A0493}" destId="{CCF2B2B8-3791-4DAD-B281-BC8017815E88}" srcOrd="0" destOrd="0" presId="urn:microsoft.com/office/officeart/2005/8/layout/process1"/>
    <dgm:cxn modelId="{3E897030-4E3F-4AFC-B1F7-519F61393B6C}" srcId="{2D8391D7-B6D1-4DF3-9B40-897EA754D7D9}" destId="{9A0BBA20-F513-4871-B7DB-C3DE13A37C99}" srcOrd="0" destOrd="0" parTransId="{D01B5AC8-ED7F-45C9-A863-8D9ED610C0D2}" sibTransId="{DC1371AA-CDDA-41E6-9B8E-9AE7783A0493}"/>
    <dgm:cxn modelId="{101BFD86-B211-4CD5-8F0B-67B683AA7BCB}" type="presOf" srcId="{6B39AB78-9D51-43B5-BB9E-A4A759D6474A}" destId="{B2798EA9-5261-429D-BEA1-90D8F2F9B886}" srcOrd="0" destOrd="0" presId="urn:microsoft.com/office/officeart/2005/8/layout/process1"/>
    <dgm:cxn modelId="{0108F0FB-82AA-4C4B-B5D6-32CD87DFCD19}" srcId="{2D8391D7-B6D1-4DF3-9B40-897EA754D7D9}" destId="{6B39AB78-9D51-43B5-BB9E-A4A759D6474A}" srcOrd="1" destOrd="0" parTransId="{76F9A018-06B0-44E0-A943-DBC6C9B65C4C}" sibTransId="{99E24D38-A72A-45F7-8B33-69259F76678D}"/>
    <dgm:cxn modelId="{01C51BCC-A07B-415C-AC4F-CB6046346D04}" type="presOf" srcId="{2D8391D7-B6D1-4DF3-9B40-897EA754D7D9}" destId="{1B2EF1FB-6B25-4277-A7E3-686261CA1660}" srcOrd="0" destOrd="0" presId="urn:microsoft.com/office/officeart/2005/8/layout/process1"/>
    <dgm:cxn modelId="{59CBC16F-0940-4D50-AD63-39983A2CD599}" type="presOf" srcId="{DC1371AA-CDDA-41E6-9B8E-9AE7783A0493}" destId="{C612DDA9-74C6-480E-A3F1-1DECEBFD4E7E}" srcOrd="1" destOrd="0" presId="urn:microsoft.com/office/officeart/2005/8/layout/process1"/>
    <dgm:cxn modelId="{03A5E36E-C1CB-422C-BB99-65FFDF9AF313}" type="presOf" srcId="{9A0BBA20-F513-4871-B7DB-C3DE13A37C99}" destId="{579F8D9D-F824-424F-BC03-639FD6C361E7}" srcOrd="0" destOrd="0" presId="urn:microsoft.com/office/officeart/2005/8/layout/process1"/>
    <dgm:cxn modelId="{BE377BF5-3889-487F-8E4C-04E2C49FAAD9}" type="presParOf" srcId="{1B2EF1FB-6B25-4277-A7E3-686261CA1660}" destId="{579F8D9D-F824-424F-BC03-639FD6C361E7}" srcOrd="0" destOrd="0" presId="urn:microsoft.com/office/officeart/2005/8/layout/process1"/>
    <dgm:cxn modelId="{717D2D88-DBC3-4904-9C7B-043BC7D5DDB5}" type="presParOf" srcId="{1B2EF1FB-6B25-4277-A7E3-686261CA1660}" destId="{CCF2B2B8-3791-4DAD-B281-BC8017815E88}" srcOrd="1" destOrd="0" presId="urn:microsoft.com/office/officeart/2005/8/layout/process1"/>
    <dgm:cxn modelId="{9B836A9C-17D6-49A3-93C0-E3F433896FAB}" type="presParOf" srcId="{CCF2B2B8-3791-4DAD-B281-BC8017815E88}" destId="{C612DDA9-74C6-480E-A3F1-1DECEBFD4E7E}" srcOrd="0" destOrd="0" presId="urn:microsoft.com/office/officeart/2005/8/layout/process1"/>
    <dgm:cxn modelId="{923E3685-3810-40A3-9BE7-0253ADDE6013}" type="presParOf" srcId="{1B2EF1FB-6B25-4277-A7E3-686261CA1660}" destId="{B2798EA9-5261-429D-BEA1-90D8F2F9B88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FED4D-A7CD-4F5A-971A-6437407D3C0E}">
      <dsp:nvSpPr>
        <dsp:cNvPr id="0" name=""/>
        <dsp:cNvSpPr/>
      </dsp:nvSpPr>
      <dsp:spPr>
        <a:xfrm>
          <a:off x="0" y="94072"/>
          <a:ext cx="7841207" cy="821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В СЕССИИ УЧАСТВОВАЛО</a:t>
          </a:r>
          <a:endParaRPr lang="ru-RU" sz="2000" kern="1200" dirty="0"/>
        </a:p>
      </dsp:txBody>
      <dsp:txXfrm>
        <a:off x="24055" y="118127"/>
        <a:ext cx="7793097" cy="773182"/>
      </dsp:txXfrm>
    </dsp:sp>
    <dsp:sp modelId="{C60E2DE5-49BE-44CB-B909-E5C9CB299C61}">
      <dsp:nvSpPr>
        <dsp:cNvPr id="0" name=""/>
        <dsp:cNvSpPr/>
      </dsp:nvSpPr>
      <dsp:spPr>
        <a:xfrm>
          <a:off x="3832" y="1018215"/>
          <a:ext cx="7841207" cy="8212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632 студента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>
              <a:latin typeface="Times New Roman" pitchFamily="18" charset="0"/>
              <a:cs typeface="Times New Roman" pitchFamily="18" charset="0"/>
            </a:rPr>
            <a:t>550 студентов очного отделения, 82 студента заочного отделения</a:t>
          </a:r>
          <a:endParaRPr lang="ru-RU" sz="2100" kern="1200" dirty="0"/>
        </a:p>
      </dsp:txBody>
      <dsp:txXfrm>
        <a:off x="27887" y="1042270"/>
        <a:ext cx="7793097" cy="77318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0771B5-1FC6-453C-B714-8FC36681DEEA}">
      <dsp:nvSpPr>
        <dsp:cNvPr id="0" name=""/>
        <dsp:cNvSpPr/>
      </dsp:nvSpPr>
      <dsp:spPr>
        <a:xfrm>
          <a:off x="39" y="88025"/>
          <a:ext cx="3734957" cy="934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Хорошая успеваемость</a:t>
          </a:r>
        </a:p>
      </dsp:txBody>
      <dsp:txXfrm>
        <a:off x="39" y="88025"/>
        <a:ext cx="3734957" cy="934308"/>
      </dsp:txXfrm>
    </dsp:sp>
    <dsp:sp modelId="{FC74731D-122A-4040-BEE4-9A7A5C249CBE}">
      <dsp:nvSpPr>
        <dsp:cNvPr id="0" name=""/>
        <dsp:cNvSpPr/>
      </dsp:nvSpPr>
      <dsp:spPr>
        <a:xfrm>
          <a:off x="39" y="1022333"/>
          <a:ext cx="3734957" cy="40022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2 </a:t>
          </a: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курс, Педагогическое образование  / География – 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92 </a:t>
          </a: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%; качество успеваемости – 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56%.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4 курс Прикладная геология – 85%; </a:t>
          </a: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качество успеваемости – 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81 </a:t>
          </a: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%.</a:t>
          </a:r>
        </a:p>
      </dsp:txBody>
      <dsp:txXfrm>
        <a:off x="39" y="1022333"/>
        <a:ext cx="3734957" cy="4002209"/>
      </dsp:txXfrm>
    </dsp:sp>
    <dsp:sp modelId="{0725E19B-190F-49AE-A3E6-9B45BEFC3823}">
      <dsp:nvSpPr>
        <dsp:cNvPr id="0" name=""/>
        <dsp:cNvSpPr/>
      </dsp:nvSpPr>
      <dsp:spPr>
        <a:xfrm>
          <a:off x="4257891" y="88025"/>
          <a:ext cx="3734957" cy="9343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Плохая успеваемость</a:t>
          </a:r>
        </a:p>
      </dsp:txBody>
      <dsp:txXfrm>
        <a:off x="4257891" y="88025"/>
        <a:ext cx="3734957" cy="934308"/>
      </dsp:txXfrm>
    </dsp:sp>
    <dsp:sp modelId="{41123C7D-9E4B-48D2-928A-79A9594168BB}">
      <dsp:nvSpPr>
        <dsp:cNvPr id="0" name=""/>
        <dsp:cNvSpPr/>
      </dsp:nvSpPr>
      <dsp:spPr>
        <a:xfrm>
          <a:off x="4257891" y="1022333"/>
          <a:ext cx="3734957" cy="40022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2 </a:t>
          </a: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курс, 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Геология </a:t>
          </a: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36%;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1 </a:t>
          </a: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курс, 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Прикладная геология </a:t>
          </a: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2700" kern="1200" dirty="0" smtClean="0">
              <a:latin typeface="Times New Roman" pitchFamily="18" charset="0"/>
              <a:cs typeface="Times New Roman" pitchFamily="18" charset="0"/>
            </a:rPr>
            <a:t>45%.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57891" y="1022333"/>
        <a:ext cx="3734957" cy="4002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20073-C745-49F4-8F0C-C85CFE8F6092}">
      <dsp:nvSpPr>
        <dsp:cNvPr id="0" name=""/>
        <dsp:cNvSpPr/>
      </dsp:nvSpPr>
      <dsp:spPr>
        <a:xfrm>
          <a:off x="0" y="13451"/>
          <a:ext cx="7798917" cy="559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127 студентов (20 % от общего числа) – сдали на «5»;</a:t>
          </a:r>
        </a:p>
      </dsp:txBody>
      <dsp:txXfrm>
        <a:off x="27329" y="40780"/>
        <a:ext cx="7744259" cy="505187"/>
      </dsp:txXfrm>
    </dsp:sp>
    <dsp:sp modelId="{40FC05E5-DBEB-4A97-9C4C-7AC5410C07FB}">
      <dsp:nvSpPr>
        <dsp:cNvPr id="0" name=""/>
        <dsp:cNvSpPr/>
      </dsp:nvSpPr>
      <dsp:spPr>
        <a:xfrm>
          <a:off x="0" y="573296"/>
          <a:ext cx="7798917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186 ( 30 %) – на «4» и «5»;</a:t>
          </a:r>
        </a:p>
      </dsp:txBody>
      <dsp:txXfrm>
        <a:off x="0" y="573296"/>
        <a:ext cx="7798917" cy="480240"/>
      </dsp:txXfrm>
    </dsp:sp>
    <dsp:sp modelId="{CCAB2673-9788-4641-A909-1B5860DBE239}">
      <dsp:nvSpPr>
        <dsp:cNvPr id="0" name=""/>
        <dsp:cNvSpPr/>
      </dsp:nvSpPr>
      <dsp:spPr>
        <a:xfrm>
          <a:off x="0" y="1053536"/>
          <a:ext cx="7798917" cy="559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34 (5 %) – на «4»;</a:t>
          </a:r>
        </a:p>
      </dsp:txBody>
      <dsp:txXfrm>
        <a:off x="27329" y="1080865"/>
        <a:ext cx="7744259" cy="505187"/>
      </dsp:txXfrm>
    </dsp:sp>
    <dsp:sp modelId="{2C5AEB1F-85C2-468B-9FFA-7945E921CF33}">
      <dsp:nvSpPr>
        <dsp:cNvPr id="0" name=""/>
        <dsp:cNvSpPr/>
      </dsp:nvSpPr>
      <dsp:spPr>
        <a:xfrm>
          <a:off x="0" y="1613381"/>
          <a:ext cx="7798917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78 ( 12 %) – получили одну и более «троек»;</a:t>
          </a:r>
        </a:p>
      </dsp:txBody>
      <dsp:txXfrm>
        <a:off x="0" y="1613381"/>
        <a:ext cx="7798917" cy="480240"/>
      </dsp:txXfrm>
    </dsp:sp>
    <dsp:sp modelId="{67B5F6B0-7B81-47F6-BE0D-35E07554F323}">
      <dsp:nvSpPr>
        <dsp:cNvPr id="0" name=""/>
        <dsp:cNvSpPr/>
      </dsp:nvSpPr>
      <dsp:spPr>
        <a:xfrm>
          <a:off x="0" y="2093621"/>
          <a:ext cx="7798917" cy="5598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207 (33 %) – получили неудовлетворительные оценки.</a:t>
          </a:r>
        </a:p>
      </dsp:txBody>
      <dsp:txXfrm>
        <a:off x="27329" y="2120950"/>
        <a:ext cx="7744259" cy="5051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FED4D-A7CD-4F5A-971A-6437407D3C0E}">
      <dsp:nvSpPr>
        <dsp:cNvPr id="0" name=""/>
        <dsp:cNvSpPr/>
      </dsp:nvSpPr>
      <dsp:spPr>
        <a:xfrm>
          <a:off x="0" y="0"/>
          <a:ext cx="7771274" cy="142968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Государственную итоговую аттестацию прошли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>
              <a:latin typeface="Times New Roman" pitchFamily="18" charset="0"/>
              <a:cs typeface="Times New Roman" pitchFamily="18" charset="0"/>
            </a:rPr>
            <a:t>174 </a:t>
          </a:r>
          <a:r>
            <a:rPr lang="ru-RU" sz="2700" b="1" kern="1200" dirty="0" smtClean="0">
              <a:latin typeface="Times New Roman" pitchFamily="18" charset="0"/>
              <a:cs typeface="Times New Roman" pitchFamily="18" charset="0"/>
            </a:rPr>
            <a:t>студента</a:t>
          </a:r>
          <a:endParaRPr lang="ru-RU" sz="2700" kern="1200" dirty="0"/>
        </a:p>
      </dsp:txBody>
      <dsp:txXfrm>
        <a:off x="41874" y="41874"/>
        <a:ext cx="7687526" cy="1345932"/>
      </dsp:txXfrm>
    </dsp:sp>
    <dsp:sp modelId="{C60E2DE5-49BE-44CB-B909-E5C9CB299C61}">
      <dsp:nvSpPr>
        <dsp:cNvPr id="0" name=""/>
        <dsp:cNvSpPr/>
      </dsp:nvSpPr>
      <dsp:spPr>
        <a:xfrm>
          <a:off x="2794" y="1679490"/>
          <a:ext cx="2453053" cy="2206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148 студентов очного отделения</a:t>
          </a:r>
          <a:endParaRPr lang="ru-RU" sz="2400" kern="1200" dirty="0"/>
        </a:p>
      </dsp:txBody>
      <dsp:txXfrm>
        <a:off x="67412" y="1744108"/>
        <a:ext cx="2323817" cy="2076993"/>
      </dsp:txXfrm>
    </dsp:sp>
    <dsp:sp modelId="{EF0AAF8D-1C02-4E97-8A21-FFB7D1947806}">
      <dsp:nvSpPr>
        <dsp:cNvPr id="0" name=""/>
        <dsp:cNvSpPr/>
      </dsp:nvSpPr>
      <dsp:spPr>
        <a:xfrm>
          <a:off x="2661905" y="1679490"/>
          <a:ext cx="2453053" cy="2206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21 студент заочного отделения</a:t>
          </a:r>
          <a:endParaRPr lang="ru-RU" sz="2400" kern="1200" dirty="0"/>
        </a:p>
      </dsp:txBody>
      <dsp:txXfrm>
        <a:off x="2726523" y="1744108"/>
        <a:ext cx="2323817" cy="2076993"/>
      </dsp:txXfrm>
    </dsp:sp>
    <dsp:sp modelId="{CBEE0078-F83A-4F79-9797-DDF628038074}">
      <dsp:nvSpPr>
        <dsp:cNvPr id="0" name=""/>
        <dsp:cNvSpPr/>
      </dsp:nvSpPr>
      <dsp:spPr>
        <a:xfrm>
          <a:off x="5321015" y="1679490"/>
          <a:ext cx="2453053" cy="2206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5 аспирантов</a:t>
          </a:r>
        </a:p>
      </dsp:txBody>
      <dsp:txXfrm>
        <a:off x="5385633" y="1744108"/>
        <a:ext cx="2323817" cy="20769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1792D-5FD2-4DF4-9389-6E82C2896D1E}">
      <dsp:nvSpPr>
        <dsp:cNvPr id="0" name=""/>
        <dsp:cNvSpPr/>
      </dsp:nvSpPr>
      <dsp:spPr>
        <a:xfrm>
          <a:off x="7278" y="0"/>
          <a:ext cx="4350717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4000" kern="1200" dirty="0">
              <a:latin typeface="Times New Roman" pitchFamily="18" charset="0"/>
              <a:cs typeface="Times New Roman" pitchFamily="18" charset="0"/>
            </a:rPr>
            <a:t>64%</a:t>
          </a:r>
        </a:p>
      </dsp:txBody>
      <dsp:txXfrm>
        <a:off x="583342" y="0"/>
        <a:ext cx="3198589" cy="1152128"/>
      </dsp:txXfrm>
    </dsp:sp>
    <dsp:sp modelId="{7E19137F-4587-4138-B6CA-13BF7FDB728B}">
      <dsp:nvSpPr>
        <dsp:cNvPr id="0" name=""/>
        <dsp:cNvSpPr/>
      </dsp:nvSpPr>
      <dsp:spPr>
        <a:xfrm>
          <a:off x="3922924" y="0"/>
          <a:ext cx="4350717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latin typeface="Times New Roman" pitchFamily="18" charset="0"/>
              <a:cs typeface="Times New Roman" pitchFamily="18" charset="0"/>
            </a:rPr>
            <a:t>67%</a:t>
          </a:r>
        </a:p>
      </dsp:txBody>
      <dsp:txXfrm>
        <a:off x="4498988" y="0"/>
        <a:ext cx="3198589" cy="1152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01792D-5FD2-4DF4-9389-6E82C2896D1E}">
      <dsp:nvSpPr>
        <dsp:cNvPr id="0" name=""/>
        <dsp:cNvSpPr/>
      </dsp:nvSpPr>
      <dsp:spPr>
        <a:xfrm>
          <a:off x="7278" y="0"/>
          <a:ext cx="4350717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latin typeface="Times New Roman" pitchFamily="18" charset="0"/>
              <a:cs typeface="Times New Roman" pitchFamily="18" charset="0"/>
            </a:rPr>
            <a:t>51 %</a:t>
          </a:r>
        </a:p>
      </dsp:txBody>
      <dsp:txXfrm>
        <a:off x="583342" y="0"/>
        <a:ext cx="3198589" cy="1152128"/>
      </dsp:txXfrm>
    </dsp:sp>
    <dsp:sp modelId="{7E19137F-4587-4138-B6CA-13BF7FDB728B}">
      <dsp:nvSpPr>
        <dsp:cNvPr id="0" name=""/>
        <dsp:cNvSpPr/>
      </dsp:nvSpPr>
      <dsp:spPr>
        <a:xfrm>
          <a:off x="3922924" y="0"/>
          <a:ext cx="4350717" cy="11521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53340" rIns="53340" bIns="5334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>
              <a:latin typeface="Times New Roman" pitchFamily="18" charset="0"/>
              <a:cs typeface="Times New Roman" pitchFamily="18" charset="0"/>
            </a:rPr>
            <a:t>55%</a:t>
          </a:r>
        </a:p>
      </dsp:txBody>
      <dsp:txXfrm>
        <a:off x="4498988" y="0"/>
        <a:ext cx="3198589" cy="11521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8D9D-F824-424F-BC03-639FD6C361E7}">
      <dsp:nvSpPr>
        <dsp:cNvPr id="0" name=""/>
        <dsp:cNvSpPr/>
      </dsp:nvSpPr>
      <dsp:spPr>
        <a:xfrm>
          <a:off x="2" y="0"/>
          <a:ext cx="2330524" cy="7920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4,5</a:t>
          </a:r>
        </a:p>
      </dsp:txBody>
      <dsp:txXfrm>
        <a:off x="23201" y="23199"/>
        <a:ext cx="2284126" cy="745689"/>
      </dsp:txXfrm>
    </dsp:sp>
    <dsp:sp modelId="{CCF2B2B8-3791-4DAD-B281-BC8017815E88}">
      <dsp:nvSpPr>
        <dsp:cNvPr id="0" name=""/>
        <dsp:cNvSpPr/>
      </dsp:nvSpPr>
      <dsp:spPr>
        <a:xfrm rot="16200000">
          <a:off x="2563851" y="107058"/>
          <a:ext cx="494649" cy="577970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2638049" y="296849"/>
        <a:ext cx="346254" cy="346782"/>
      </dsp:txXfrm>
    </dsp:sp>
    <dsp:sp modelId="{B2798EA9-5261-429D-BEA1-90D8F2F9B886}">
      <dsp:nvSpPr>
        <dsp:cNvPr id="0" name=""/>
        <dsp:cNvSpPr/>
      </dsp:nvSpPr>
      <dsp:spPr>
        <a:xfrm>
          <a:off x="3263826" y="0"/>
          <a:ext cx="2330524" cy="7920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5%</a:t>
          </a:r>
        </a:p>
      </dsp:txBody>
      <dsp:txXfrm>
        <a:off x="3287025" y="23199"/>
        <a:ext cx="2284126" cy="7456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8D9D-F824-424F-BC03-639FD6C361E7}">
      <dsp:nvSpPr>
        <dsp:cNvPr id="0" name=""/>
        <dsp:cNvSpPr/>
      </dsp:nvSpPr>
      <dsp:spPr>
        <a:xfrm>
          <a:off x="1096" y="0"/>
          <a:ext cx="2338129" cy="7920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4</a:t>
          </a:r>
        </a:p>
      </dsp:txBody>
      <dsp:txXfrm>
        <a:off x="24295" y="23199"/>
        <a:ext cx="2291731" cy="745689"/>
      </dsp:txXfrm>
    </dsp:sp>
    <dsp:sp modelId="{CCF2B2B8-3791-4DAD-B281-BC8017815E88}">
      <dsp:nvSpPr>
        <dsp:cNvPr id="0" name=""/>
        <dsp:cNvSpPr/>
      </dsp:nvSpPr>
      <dsp:spPr>
        <a:xfrm rot="5400000">
          <a:off x="2573038" y="106115"/>
          <a:ext cx="495683" cy="57985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>
            <a:latin typeface="Times New Roman" pitchFamily="18" charset="0"/>
            <a:cs typeface="Times New Roman" pitchFamily="18" charset="0"/>
          </a:endParaRPr>
        </a:p>
      </dsp:txBody>
      <dsp:txXfrm>
        <a:off x="2647391" y="147734"/>
        <a:ext cx="346978" cy="347914"/>
      </dsp:txXfrm>
    </dsp:sp>
    <dsp:sp modelId="{B2798EA9-5261-429D-BEA1-90D8F2F9B886}">
      <dsp:nvSpPr>
        <dsp:cNvPr id="0" name=""/>
        <dsp:cNvSpPr/>
      </dsp:nvSpPr>
      <dsp:spPr>
        <a:xfrm>
          <a:off x="3274477" y="0"/>
          <a:ext cx="2338129" cy="7920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1%</a:t>
          </a:r>
        </a:p>
      </dsp:txBody>
      <dsp:txXfrm>
        <a:off x="3297676" y="23199"/>
        <a:ext cx="2291731" cy="7456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8D9D-F824-424F-BC03-639FD6C361E7}">
      <dsp:nvSpPr>
        <dsp:cNvPr id="0" name=""/>
        <dsp:cNvSpPr/>
      </dsp:nvSpPr>
      <dsp:spPr>
        <a:xfrm>
          <a:off x="1094" y="0"/>
          <a:ext cx="2333815" cy="7920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>
              <a:latin typeface="Times New Roman" pitchFamily="18" charset="0"/>
              <a:cs typeface="Times New Roman" pitchFamily="18" charset="0"/>
            </a:rPr>
            <a:t>Неудовлетворительные  отметки</a:t>
          </a:r>
        </a:p>
      </dsp:txBody>
      <dsp:txXfrm>
        <a:off x="24293" y="23199"/>
        <a:ext cx="2287417" cy="745691"/>
      </dsp:txXfrm>
    </dsp:sp>
    <dsp:sp modelId="{CCF2B2B8-3791-4DAD-B281-BC8017815E88}">
      <dsp:nvSpPr>
        <dsp:cNvPr id="0" name=""/>
        <dsp:cNvSpPr/>
      </dsp:nvSpPr>
      <dsp:spPr>
        <a:xfrm rot="5400000">
          <a:off x="2568291" y="106651"/>
          <a:ext cx="494768" cy="57878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latin typeface="Times New Roman" pitchFamily="18" charset="0"/>
            <a:cs typeface="Times New Roman" pitchFamily="18" charset="0"/>
          </a:endParaRPr>
        </a:p>
      </dsp:txBody>
      <dsp:txXfrm>
        <a:off x="2642506" y="148193"/>
        <a:ext cx="346338" cy="347272"/>
      </dsp:txXfrm>
    </dsp:sp>
    <dsp:sp modelId="{B2798EA9-5261-429D-BEA1-90D8F2F9B886}">
      <dsp:nvSpPr>
        <dsp:cNvPr id="0" name=""/>
        <dsp:cNvSpPr/>
      </dsp:nvSpPr>
      <dsp:spPr>
        <a:xfrm>
          <a:off x="3268436" y="0"/>
          <a:ext cx="2333815" cy="7920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3%</a:t>
          </a:r>
        </a:p>
      </dsp:txBody>
      <dsp:txXfrm>
        <a:off x="3291635" y="23199"/>
        <a:ext cx="2287417" cy="7456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9F8D9D-F824-424F-BC03-639FD6C361E7}">
      <dsp:nvSpPr>
        <dsp:cNvPr id="0" name=""/>
        <dsp:cNvSpPr/>
      </dsp:nvSpPr>
      <dsp:spPr>
        <a:xfrm>
          <a:off x="1096" y="0"/>
          <a:ext cx="2338129" cy="7920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3</a:t>
          </a:r>
        </a:p>
      </dsp:txBody>
      <dsp:txXfrm>
        <a:off x="24295" y="23199"/>
        <a:ext cx="2291731" cy="745689"/>
      </dsp:txXfrm>
    </dsp:sp>
    <dsp:sp modelId="{CCF2B2B8-3791-4DAD-B281-BC8017815E88}">
      <dsp:nvSpPr>
        <dsp:cNvPr id="0" name=""/>
        <dsp:cNvSpPr/>
      </dsp:nvSpPr>
      <dsp:spPr>
        <a:xfrm rot="5400000">
          <a:off x="2573038" y="106115"/>
          <a:ext cx="495683" cy="579856"/>
        </a:xfrm>
        <a:prstGeom prst="rightArrow">
          <a:avLst>
            <a:gd name="adj1" fmla="val 60000"/>
            <a:gd name="adj2" fmla="val 5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tint val="6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tint val="6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47391" y="147734"/>
        <a:ext cx="346978" cy="347914"/>
      </dsp:txXfrm>
    </dsp:sp>
    <dsp:sp modelId="{B2798EA9-5261-429D-BEA1-90D8F2F9B886}">
      <dsp:nvSpPr>
        <dsp:cNvPr id="0" name=""/>
        <dsp:cNvSpPr/>
      </dsp:nvSpPr>
      <dsp:spPr>
        <a:xfrm>
          <a:off x="3274477" y="0"/>
          <a:ext cx="2338129" cy="7920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latin typeface="Times New Roman" pitchFamily="18" charset="0"/>
              <a:cs typeface="Times New Roman" pitchFamily="18" charset="0"/>
            </a:rPr>
            <a:t>1%</a:t>
          </a:r>
        </a:p>
      </dsp:txBody>
      <dsp:txXfrm>
        <a:off x="3297676" y="23199"/>
        <a:ext cx="2291731" cy="7456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645E-20CD-4E47-B221-612E42AA609A}" type="datetimeFigureOut">
              <a:rPr lang="ru-RU" smtClean="0"/>
              <a:pPr/>
              <a:t>16.09.2021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0A07F-F7C9-44E2-872E-2944A45579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004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Picture 6" descr="SD-PanelTitle-V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25780"/>
              <a:ext cx="1664208" cy="612648"/>
            </a:xfrm>
            <a:prstGeom prst="rect">
              <a:avLst/>
            </a:prstGeom>
          </p:spPr>
        </p:pic>
        <p:pic>
          <p:nvPicPr>
            <p:cNvPr id="14" name="Picture 13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 rot="5400000">
              <a:off x="3739196" y="5719572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79D0D748-FDE1-4AAF-A5B9-81DCCB471D58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352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2A826-AAA0-44F3-B617-E47BB79C450C}" type="datetime1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83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550E90-23F9-4E11-9566-60CB2C546552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02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EB226C-2743-41AF-8D89-0C8782BC160C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55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0AD174-8B4D-4691-B55F-74CC2AD1AE4B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767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0ED9-48E1-42B5-9061-24C0DAB0D275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253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9090C4-2FE4-453C-B4FD-A96C03C2BC05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5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0DD2A-4501-4DFF-A97A-D6A3B3E9055B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0474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9B03E-FA5D-486E-AF15-6D789DA9E7B4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5858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7F611-2E31-43BB-A72E-F7FB3E7F7ECE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59A6A-21A0-418E-B4F5-1C404E7D0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32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018F764-5696-4464-8530-B2053F19F16A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56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12FEA4-5806-4AF3-B1A2-412FC531C1ED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40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EE5DA-F076-4B10-981B-5C247237261D}" type="datetime1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1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EEE73-ABCA-4420-8A4F-1A87F773E73F}" type="datetime1">
              <a:rPr lang="ru-RU" smtClean="0"/>
              <a:t>16.09.2021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442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253F0-7444-4BD0-8EFA-67C4ADE6A87A}" type="datetime1">
              <a:rPr lang="ru-RU" smtClean="0"/>
              <a:t>16.09.2021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33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BCB07-FDA0-4A3A-9B5C-9658F2B15DC1}" type="datetime1">
              <a:rPr lang="ru-RU" smtClean="0"/>
              <a:t>16.09.2021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98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058710-5E30-4582-9B90-F4911BF9216D}" type="datetime1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59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70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25C8E0-4AEB-430D-8B7C-C2BD22E1D59D}" type="datetime1">
              <a:rPr lang="ru-RU" smtClean="0"/>
              <a:t>16.09.2021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3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858001"/>
            <a:chOff x="0" y="0"/>
            <a:chExt cx="9144000" cy="6858001"/>
          </a:xfrm>
        </p:grpSpPr>
        <p:pic>
          <p:nvPicPr>
            <p:cNvPr id="8" name="Picture 7" descr="SD-PanelContent-V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39689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 rot="5400000">
              <a:off x="4221675" y="6211888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BCFA267-3431-485F-96BC-513314B9B7E3}" type="datetime1">
              <a:rPr lang="ru-RU" smtClean="0"/>
              <a:t>16.09.2021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ru-RU"/>
              <a:t>Шарова Т.В.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71A1B4D3-7FA9-4504-8CA5-D462C58D04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09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летней сессии 2020-2021 учебного года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149080"/>
            <a:ext cx="6120680" cy="100811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Доклад на Ученом Совете Института наук о Земле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17 сентября 2021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78CE1-372F-4CBA-8FCE-7125A6BFAE4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629573836"/>
              </p:ext>
            </p:extLst>
          </p:nvPr>
        </p:nvGraphicFramePr>
        <p:xfrm>
          <a:off x="539552" y="764703"/>
          <a:ext cx="7992888" cy="511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13792"/>
            <a:ext cx="8964488" cy="1143000"/>
          </a:xfrm>
        </p:spPr>
        <p:txBody>
          <a:bodyPr>
            <a:norm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Результаты летней сессии по направлениям (специальностям)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2059520"/>
              </p:ext>
            </p:extLst>
          </p:nvPr>
        </p:nvGraphicFramePr>
        <p:xfrm>
          <a:off x="737320" y="1361003"/>
          <a:ext cx="7848872" cy="45995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4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0211">
                  <a:extLst>
                    <a:ext uri="{9D8B030D-6E8A-4147-A177-3AD203B41FA5}">
                      <a16:colId xmlns:a16="http://schemas.microsoft.com/office/drawing/2014/main" val="4294267367"/>
                    </a:ext>
                  </a:extLst>
                </a:gridCol>
                <a:gridCol w="17441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329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Направление / специальность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Успеваемость,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Качество,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02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itchFamily="18" charset="0"/>
                          <a:cs typeface="Times New Roman" pitchFamily="18" charset="0"/>
                        </a:rPr>
                        <a:t>Бакалавриат</a:t>
                      </a: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8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специалитет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802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Геология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802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802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Гидрометеорология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802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Экология и природопользование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802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Прикладная геология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4403"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Педагогическое образование  / География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440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Педагогическое образование  / География (ОЗО)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570343"/>
                  </a:ext>
                </a:extLst>
              </a:tr>
              <a:tr h="261704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Магистратура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Экология и природопользование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DFB4D-8634-4D07-8867-93489991C371}" type="slidenum">
              <a:rPr lang="ru-RU" sz="1400" smtClean="0">
                <a:solidFill>
                  <a:srgbClr val="C00000"/>
                </a:solidFill>
              </a:rPr>
              <a:pPr>
                <a:defRPr/>
              </a:pPr>
              <a:t>11</a:t>
            </a:fld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</p:spTree>
    <p:extLst>
      <p:ext uri="{BB962C8B-B14F-4D97-AF65-F5344CB8AC3E}">
        <p14:creationId xmlns:p14="http://schemas.microsoft.com/office/powerpoint/2010/main" val="1736444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DFB4D-8634-4D07-8867-93489991C37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2708920"/>
            <a:ext cx="68353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DFB4D-8634-4D07-8867-93489991C37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65566" y="510828"/>
            <a:ext cx="8229600" cy="9398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Общие итоги сессии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403648" y="3090843"/>
            <a:ext cx="6289286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ВЫДЕРЖАЛИ ЭКЗАМЕНЫ - 425 ЧЕЛОВЕК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67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%)</a:t>
            </a: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470970480"/>
              </p:ext>
            </p:extLst>
          </p:nvPr>
        </p:nvGraphicFramePr>
        <p:xfrm>
          <a:off x="665566" y="980728"/>
          <a:ext cx="7848872" cy="1840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809329877"/>
              </p:ext>
            </p:extLst>
          </p:nvPr>
        </p:nvGraphicFramePr>
        <p:xfrm>
          <a:off x="755575" y="3573016"/>
          <a:ext cx="7798917" cy="2666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55576" y="6165304"/>
            <a:ext cx="5104667" cy="279400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Шарова</a:t>
            </a:r>
            <a:r>
              <a:rPr lang="ru-RU" dirty="0"/>
              <a:t> Т.В.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75EC-CF2A-493C-8934-39307B04B58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10892536"/>
              </p:ext>
            </p:extLst>
          </p:nvPr>
        </p:nvGraphicFramePr>
        <p:xfrm>
          <a:off x="755576" y="980728"/>
          <a:ext cx="7776864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75EC-CF2A-493C-8934-39307B04B58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20688"/>
            <a:ext cx="784887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По сравнению с летней сессией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2019–2020 учебного года: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33107279"/>
              </p:ext>
            </p:extLst>
          </p:nvPr>
        </p:nvGraphicFramePr>
        <p:xfrm>
          <a:off x="467544" y="2276872"/>
          <a:ext cx="828092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12305945"/>
              </p:ext>
            </p:extLst>
          </p:nvPr>
        </p:nvGraphicFramePr>
        <p:xfrm>
          <a:off x="539552" y="4437112"/>
          <a:ext cx="8280920" cy="1152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059832" y="1628800"/>
            <a:ext cx="293266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УСПЕВАЕМОСТЬ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20073" y="3849478"/>
            <a:ext cx="330385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КАЧЕСТВО ЗНАНИЙ</a:t>
            </a: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75EC-CF2A-493C-8934-39307B04B58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836712"/>
            <a:ext cx="559544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структура успеваемости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07164390"/>
              </p:ext>
            </p:extLst>
          </p:nvPr>
        </p:nvGraphicFramePr>
        <p:xfrm>
          <a:off x="2048219" y="1556792"/>
          <a:ext cx="5595444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39725927"/>
              </p:ext>
            </p:extLst>
          </p:nvPr>
        </p:nvGraphicFramePr>
        <p:xfrm>
          <a:off x="2012215" y="2619648"/>
          <a:ext cx="5613703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605595774"/>
              </p:ext>
            </p:extLst>
          </p:nvPr>
        </p:nvGraphicFramePr>
        <p:xfrm>
          <a:off x="2022573" y="4572494"/>
          <a:ext cx="5603346" cy="792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3F1B370A-A57D-4ABF-90D9-AD3BBB417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8076510"/>
              </p:ext>
            </p:extLst>
          </p:nvPr>
        </p:nvGraphicFramePr>
        <p:xfrm>
          <a:off x="2022573" y="3566203"/>
          <a:ext cx="5613703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619195"/>
            <a:ext cx="8229600" cy="99412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Справка об успеваемости по итогам сессии, %</a:t>
            </a:r>
          </a:p>
        </p:txBody>
      </p:sp>
      <p:graphicFrame>
        <p:nvGraphicFramePr>
          <p:cNvPr id="20573" name="Group 9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180366919"/>
              </p:ext>
            </p:extLst>
          </p:nvPr>
        </p:nvGraphicFramePr>
        <p:xfrm>
          <a:off x="611560" y="1844824"/>
          <a:ext cx="7920880" cy="39586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88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0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9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Курс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Отлично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 и отлично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Хорошо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Удовлетворительно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Маг.1</a:t>
                      </a:r>
                      <a:endParaRPr kumimoji="0" lang="ru-RU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Асп.1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392437"/>
                  </a:ext>
                </a:extLst>
              </a:tr>
              <a:tr h="449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Асп.2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42791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59A6A-21A0-418E-B4F5-1C404E7D0E26}" type="slidenum">
              <a:rPr lang="ru-RU" sz="1400" smtClean="0">
                <a:solidFill>
                  <a:srgbClr val="C00000"/>
                </a:solidFill>
              </a:rPr>
              <a:pPr>
                <a:defRPr/>
              </a:pPr>
              <a:t>6</a:t>
            </a:fld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11560" y="594928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Шарова</a:t>
            </a:r>
            <a:r>
              <a:rPr lang="ru-RU" dirty="0"/>
              <a:t> Т.В.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86317" y="502795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Успеваемость по курсам за последние 6 летних сессий, %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294178"/>
              </p:ext>
            </p:extLst>
          </p:nvPr>
        </p:nvGraphicFramePr>
        <p:xfrm>
          <a:off x="928708" y="2204864"/>
          <a:ext cx="7344817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9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0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9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32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10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510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55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2860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aseline="0" dirty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Маг.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Асп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Общ.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2015-2016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2016-2017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2017-2018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2018-2019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2019-2020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572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2020-2021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06727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DFB4D-8634-4D07-8867-93489991C371}" type="slidenum">
              <a:rPr lang="ru-RU" sz="1400" smtClean="0">
                <a:solidFill>
                  <a:srgbClr val="C00000"/>
                </a:solidFill>
              </a:rPr>
              <a:pPr>
                <a:defRPr/>
              </a:pPr>
              <a:t>7</a:t>
            </a:fld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</p:spTree>
    <p:extLst>
      <p:ext uri="{BB962C8B-B14F-4D97-AF65-F5344CB8AC3E}">
        <p14:creationId xmlns:p14="http://schemas.microsoft.com/office/powerpoint/2010/main" val="1650207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59A6A-21A0-418E-B4F5-1C404E7D0E2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771287157"/>
              </p:ext>
            </p:extLst>
          </p:nvPr>
        </p:nvGraphicFramePr>
        <p:xfrm>
          <a:off x="4067944" y="2636912"/>
          <a:ext cx="46085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539552" y="764704"/>
            <a:ext cx="8229600" cy="868362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Структура задолженностей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260337705"/>
              </p:ext>
            </p:extLst>
          </p:nvPr>
        </p:nvGraphicFramePr>
        <p:xfrm>
          <a:off x="467544" y="1700808"/>
          <a:ext cx="4032448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Шарова Т.В.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4DFB4D-8634-4D07-8867-93489991C37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32161685"/>
              </p:ext>
            </p:extLst>
          </p:nvPr>
        </p:nvGraphicFramePr>
        <p:xfrm>
          <a:off x="179512" y="1412776"/>
          <a:ext cx="8748464" cy="4840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67544" y="620688"/>
            <a:ext cx="8229600" cy="1143000"/>
          </a:xfrm>
          <a:prstGeom prst="rect">
            <a:avLst/>
          </a:prstGeo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normalizeH="0" baseline="0" noProof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Динамика успеваемости и качества успеваемости за последние 6 летних сессий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827584" y="6093296"/>
            <a:ext cx="5104667" cy="279400"/>
          </a:xfrm>
        </p:spPr>
        <p:txBody>
          <a:bodyPr/>
          <a:lstStyle/>
          <a:p>
            <a:pPr>
              <a:defRPr/>
            </a:pPr>
            <a:r>
              <a:rPr lang="ru-RU" dirty="0" err="1"/>
              <a:t>Шарова</a:t>
            </a:r>
            <a:r>
              <a:rPr lang="ru-RU" dirty="0"/>
              <a:t> Т.В.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2357</TotalTime>
  <Words>445</Words>
  <Application>Microsoft Office PowerPoint</Application>
  <PresentationFormat>Экран (4:3)</PresentationFormat>
  <Paragraphs>195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Garamond</vt:lpstr>
      <vt:lpstr>Times New Roman</vt:lpstr>
      <vt:lpstr>Натуральные материалы</vt:lpstr>
      <vt:lpstr>Итоги летней сессии 2020-2021 учебного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Справка об успеваемости по итогам сессии, %</vt:lpstr>
      <vt:lpstr>Успеваемость по курсам за последние 6 летних сессий, %</vt:lpstr>
      <vt:lpstr>Презентация PowerPoint</vt:lpstr>
      <vt:lpstr>Презентация PowerPoint</vt:lpstr>
      <vt:lpstr>Презентация PowerPoint</vt:lpstr>
      <vt:lpstr>Результаты летней сессии по направлениям (специальностям)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зимней сессии 2011-2012</dc:title>
  <dc:creator>Di</dc:creator>
  <cp:lastModifiedBy>Таня</cp:lastModifiedBy>
  <cp:revision>281</cp:revision>
  <dcterms:created xsi:type="dcterms:W3CDTF">2012-02-16T20:22:58Z</dcterms:created>
  <dcterms:modified xsi:type="dcterms:W3CDTF">2021-09-16T19:29:44Z</dcterms:modified>
</cp:coreProperties>
</file>