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3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2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5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0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9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2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0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1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5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6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3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6805-149D-43F7-AA31-3E2A0C64AF5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C9DD-A926-44C3-B9C7-F34E95E2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73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Дисциплины МУАМ, предложенные Институтом наук о Земле в 2021 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7664"/>
              </p:ext>
            </p:extLst>
          </p:nvPr>
        </p:nvGraphicFramePr>
        <p:xfrm>
          <a:off x="905691" y="1079863"/>
          <a:ext cx="10572206" cy="545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606">
                  <a:extLst>
                    <a:ext uri="{9D8B030D-6E8A-4147-A177-3AD203B41FA5}">
                      <a16:colId xmlns:a16="http://schemas.microsoft.com/office/drawing/2014/main" val="2408528133"/>
                    </a:ext>
                  </a:extLst>
                </a:gridCol>
                <a:gridCol w="6183086">
                  <a:extLst>
                    <a:ext uri="{9D8B030D-6E8A-4147-A177-3AD203B41FA5}">
                      <a16:colId xmlns:a16="http://schemas.microsoft.com/office/drawing/2014/main" val="613087938"/>
                    </a:ext>
                  </a:extLst>
                </a:gridCol>
                <a:gridCol w="3570514">
                  <a:extLst>
                    <a:ext uri="{9D8B030D-6E8A-4147-A177-3AD203B41FA5}">
                      <a16:colId xmlns:a16="http://schemas.microsoft.com/office/drawing/2014/main" val="2986340221"/>
                    </a:ext>
                  </a:extLst>
                </a:gridCol>
              </a:tblGrid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ИНоЗ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Основы геологии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Попов Юрий Витальевич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320702053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ИНоЗ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Геохимия окружающей среды и здоровье человека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Закруткин Владимир Евгеньевич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1382739561"/>
                  </a:ext>
                </a:extLst>
              </a:tr>
              <a:tr h="39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ИНоЗ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Безопасность жизнедеятельности при проведении полевых исследований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Труфанов Алексей Вячеславович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249033986"/>
                  </a:ext>
                </a:extLst>
              </a:tr>
              <a:tr h="39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Географические факторы в истории, социологии и геополитике России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Гарькуша Дмитрий Николаевич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3329538226"/>
                  </a:ext>
                </a:extLst>
              </a:tr>
              <a:tr h="39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Экологическая экспертиза и экологический аудит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Овсепян Ася </a:t>
                      </a:r>
                      <a:r>
                        <a:rPr lang="ru-RU" sz="1400" u="none" strike="noStrike" dirty="0" err="1">
                          <a:effectLst/>
                        </a:rPr>
                        <a:t>Эмильевна</a:t>
                      </a:r>
                      <a:r>
                        <a:rPr lang="ru-RU" sz="1400" u="none" strike="noStrike" dirty="0">
                          <a:effectLst/>
                        </a:rPr>
                        <a:t>, Федоров Юрий Александрович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2163300056"/>
                  </a:ext>
                </a:extLst>
              </a:tr>
              <a:tr h="302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История и экология природопользования Нижнего Дона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Шишкина Диана Юрьевна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1115266048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Геммология</a:t>
                      </a:r>
                      <a:r>
                        <a:rPr lang="ru-RU" sz="1400" u="none" strike="noStrike" dirty="0">
                          <a:effectLst/>
                        </a:rPr>
                        <a:t> (наука о драгоценных камнях)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Скляренко Григорий Юрьевич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2231371718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Топонимика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Бессмертный Илья Валерьевич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494323940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История планеты Земля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Бондарева Оксана Сергеевна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57786137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Палеонтология - наука о древней жизни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Леднев</a:t>
                      </a:r>
                      <a:r>
                        <a:rPr lang="ru-RU" sz="1400" u="none" strike="noStrike" dirty="0">
                          <a:effectLst/>
                        </a:rPr>
                        <a:t> Алексей Николаевич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1696396973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Природные и техногенные катастрофы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Талпа</a:t>
                      </a:r>
                      <a:r>
                        <a:rPr lang="ru-RU" sz="1400" u="none" strike="noStrike" dirty="0">
                          <a:effectLst/>
                        </a:rPr>
                        <a:t> Борис Васильевич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3047088176"/>
                  </a:ext>
                </a:extLst>
              </a:tr>
              <a:tr h="302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Управление отходами горнопромышленного комплекса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Талпа</a:t>
                      </a:r>
                      <a:r>
                        <a:rPr lang="ru-RU" sz="1400" u="none" strike="noStrike" dirty="0">
                          <a:effectLst/>
                        </a:rPr>
                        <a:t> Борис Васильевич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1426721360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География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Баранникова Наталья Николаевна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3938821623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Дизайн образовательных экосистем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Евланова Анна Георгиевна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2062000139"/>
                  </a:ext>
                </a:extLst>
              </a:tr>
              <a:tr h="39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ИНоЗ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Технологии развития soft skills - ключевых навыков цифрового общества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Евланова Анна Георгиевна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4010993267"/>
                  </a:ext>
                </a:extLst>
              </a:tr>
              <a:tr h="28026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Agile Technologies in Soft Skills Training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Евланова Анна Георгиевна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1668300235"/>
                  </a:ext>
                </a:extLst>
              </a:tr>
              <a:tr h="437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ИНоЗ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Нефтяное загрязнение и самоочищение» «</a:t>
                      </a:r>
                      <a:r>
                        <a:rPr lang="en-US" sz="1400" u="none" strike="noStrike">
                          <a:effectLst/>
                        </a:rPr>
                        <a:t>Oil Pollution and Self-Cleaning»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Кузнецов Андрей Николаевич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19" marR="4719" marT="4719" marB="0"/>
                </a:tc>
                <a:extLst>
                  <a:ext uri="{0D108BD9-81ED-4DB2-BD59-A6C34878D82A}">
                    <a16:rowId xmlns:a16="http://schemas.microsoft.com/office/drawing/2014/main" val="227992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 мероприятиях весенней недели академической мобильности 2021 г.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11592" y="1613218"/>
          <a:ext cx="9568815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372110">
                  <a:extLst>
                    <a:ext uri="{9D8B030D-6E8A-4147-A177-3AD203B41FA5}">
                      <a16:colId xmlns:a16="http://schemas.microsoft.com/office/drawing/2014/main" val="3545189760"/>
                    </a:ext>
                  </a:extLst>
                </a:gridCol>
                <a:gridCol w="1939290">
                  <a:extLst>
                    <a:ext uri="{9D8B030D-6E8A-4147-A177-3AD203B41FA5}">
                      <a16:colId xmlns:a16="http://schemas.microsoft.com/office/drawing/2014/main" val="3447107589"/>
                    </a:ext>
                  </a:extLst>
                </a:gridCol>
                <a:gridCol w="1014730">
                  <a:extLst>
                    <a:ext uri="{9D8B030D-6E8A-4147-A177-3AD203B41FA5}">
                      <a16:colId xmlns:a16="http://schemas.microsoft.com/office/drawing/2014/main" val="536462410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319459779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803604568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9767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Дата, время проведения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Аннотация мероприятия НАМ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(цели и задачи мероприятия,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ведущие и участники мероприятия,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приглашенные лекторы, работодатели,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целевая аудитория: курс, направление подготовки, специальность, уровень подготовки,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актуальность)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298569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открытые научно-образовательные мероприятия, лекции ведущих ученых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10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876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6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79315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презентации МУАМ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341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329019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презентации магистерских программ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696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903265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презентации проектов, формирование проектных групп и защиты проектов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583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45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91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229</Words>
  <Application>Microsoft Office PowerPoint</Application>
  <PresentationFormat>Широкоэкранный</PresentationFormat>
  <Paragraphs>105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Дисциплины МУАМ, предложенные Институтом наук о Земле в 2021 г.</vt:lpstr>
      <vt:lpstr>О мероприятиях весенней недели академической мобильности 2021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2021-02-19T09:14:41Z</dcterms:created>
  <dcterms:modified xsi:type="dcterms:W3CDTF">2021-02-20T12:24:46Z</dcterms:modified>
</cp:coreProperties>
</file>