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309" r:id="rId3"/>
    <p:sldId id="303" r:id="rId4"/>
    <p:sldId id="310" r:id="rId5"/>
    <p:sldId id="311" r:id="rId6"/>
    <p:sldId id="312" r:id="rId7"/>
    <p:sldId id="314" r:id="rId8"/>
    <p:sldId id="262" r:id="rId9"/>
    <p:sldId id="321" r:id="rId10"/>
    <p:sldId id="322" r:id="rId11"/>
    <p:sldId id="318" r:id="rId12"/>
    <p:sldId id="319" r:id="rId13"/>
    <p:sldId id="316" r:id="rId14"/>
    <p:sldId id="308" r:id="rId15"/>
  </p:sldIdLst>
  <p:sldSz cx="9144000" cy="6858000" type="screen4x3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64" autoAdjust="0"/>
  </p:normalViewPr>
  <p:slideViewPr>
    <p:cSldViewPr>
      <p:cViewPr varScale="1">
        <p:scale>
          <a:sx n="64" d="100"/>
          <a:sy n="64" d="100"/>
        </p:scale>
        <p:origin x="148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2922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A36544-CBEC-4C82-B883-28E97EBC275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8DC6A72-9354-4775-9701-3E11D5D3FDD2}">
      <dgm:prSet phldrT="[Текст]"/>
      <dgm:spPr/>
      <dgm:t>
        <a:bodyPr/>
        <a:lstStyle/>
        <a:p>
          <a:r>
            <a:rPr lang="ru-RU" b="1" dirty="0"/>
            <a:t>Бакалавриат и специалитет</a:t>
          </a:r>
        </a:p>
        <a:p>
          <a:r>
            <a:rPr lang="ru-RU" b="1" dirty="0"/>
            <a:t>77,3 %</a:t>
          </a:r>
        </a:p>
      </dgm:t>
    </dgm:pt>
    <dgm:pt modelId="{5CD70FF8-4433-42AE-921A-9F6618A3159D}" type="parTrans" cxnId="{FF6F8406-894A-4F33-9D6A-E2EAA11AFD18}">
      <dgm:prSet/>
      <dgm:spPr/>
      <dgm:t>
        <a:bodyPr/>
        <a:lstStyle/>
        <a:p>
          <a:endParaRPr lang="ru-RU"/>
        </a:p>
      </dgm:t>
    </dgm:pt>
    <dgm:pt modelId="{D3A92DF6-0C4E-43D8-B93D-1A1BBAAB350F}" type="sibTrans" cxnId="{FF6F8406-894A-4F33-9D6A-E2EAA11AFD18}">
      <dgm:prSet/>
      <dgm:spPr/>
      <dgm:t>
        <a:bodyPr/>
        <a:lstStyle/>
        <a:p>
          <a:endParaRPr lang="ru-RU"/>
        </a:p>
      </dgm:t>
    </dgm:pt>
    <dgm:pt modelId="{30B84B4B-3024-41E5-A4EC-C6BCA8888FAD}">
      <dgm:prSet phldrT="[Текст]"/>
      <dgm:spPr/>
      <dgm:t>
        <a:bodyPr/>
        <a:lstStyle/>
        <a:p>
          <a:r>
            <a:rPr lang="ru-RU" b="1" dirty="0"/>
            <a:t>Учебная</a:t>
          </a:r>
        </a:p>
        <a:p>
          <a:r>
            <a:rPr lang="ru-RU" b="1" dirty="0"/>
            <a:t>45,8 %</a:t>
          </a:r>
          <a:r>
            <a:rPr lang="ru-RU" dirty="0"/>
            <a:t> </a:t>
          </a:r>
        </a:p>
      </dgm:t>
    </dgm:pt>
    <dgm:pt modelId="{50AB296F-9E62-4977-9EE4-D08C5DEB8E1A}" type="parTrans" cxnId="{225A6BE4-D31A-49B7-93BE-92C692A17BC2}">
      <dgm:prSet/>
      <dgm:spPr/>
      <dgm:t>
        <a:bodyPr/>
        <a:lstStyle/>
        <a:p>
          <a:endParaRPr lang="ru-RU"/>
        </a:p>
      </dgm:t>
    </dgm:pt>
    <dgm:pt modelId="{329B89F1-5294-480A-AC45-C79B848FF433}" type="sibTrans" cxnId="{225A6BE4-D31A-49B7-93BE-92C692A17BC2}">
      <dgm:prSet/>
      <dgm:spPr/>
      <dgm:t>
        <a:bodyPr/>
        <a:lstStyle/>
        <a:p>
          <a:endParaRPr lang="ru-RU"/>
        </a:p>
      </dgm:t>
    </dgm:pt>
    <dgm:pt modelId="{26BCB483-87D9-4995-887A-3BA9D3E1C3EC}">
      <dgm:prSet phldrT="[Текст]"/>
      <dgm:spPr/>
      <dgm:t>
        <a:bodyPr/>
        <a:lstStyle/>
        <a:p>
          <a:r>
            <a:rPr lang="ru-RU" b="1" dirty="0"/>
            <a:t>Производственная</a:t>
          </a:r>
        </a:p>
        <a:p>
          <a:r>
            <a:rPr lang="ru-RU" b="1" dirty="0"/>
            <a:t>31,5 %</a:t>
          </a:r>
        </a:p>
      </dgm:t>
    </dgm:pt>
    <dgm:pt modelId="{DFCDC5CC-93FE-428A-AE98-64AB1B154192}" type="parTrans" cxnId="{2791CE58-4472-457E-B639-92D7984EF62B}">
      <dgm:prSet/>
      <dgm:spPr/>
      <dgm:t>
        <a:bodyPr/>
        <a:lstStyle/>
        <a:p>
          <a:endParaRPr lang="ru-RU"/>
        </a:p>
      </dgm:t>
    </dgm:pt>
    <dgm:pt modelId="{E7A610A2-BD74-4063-B1BE-6049F50ED294}" type="sibTrans" cxnId="{2791CE58-4472-457E-B639-92D7984EF62B}">
      <dgm:prSet/>
      <dgm:spPr/>
      <dgm:t>
        <a:bodyPr/>
        <a:lstStyle/>
        <a:p>
          <a:endParaRPr lang="ru-RU"/>
        </a:p>
      </dgm:t>
    </dgm:pt>
    <dgm:pt modelId="{BD0429C8-55C4-4448-ABB1-3B17647781CC}" type="pres">
      <dgm:prSet presAssocID="{5CA36544-CBEC-4C82-B883-28E97EBC275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A7510EC-B28D-4573-A132-4FC1B6B068C7}" type="pres">
      <dgm:prSet presAssocID="{88DC6A72-9354-4775-9701-3E11D5D3FDD2}" presName="hierRoot1" presStyleCnt="0"/>
      <dgm:spPr/>
    </dgm:pt>
    <dgm:pt modelId="{FE999C79-B344-44FD-8290-859113D782F6}" type="pres">
      <dgm:prSet presAssocID="{88DC6A72-9354-4775-9701-3E11D5D3FDD2}" presName="composite" presStyleCnt="0"/>
      <dgm:spPr/>
    </dgm:pt>
    <dgm:pt modelId="{BDCC01B7-0C6F-48A2-BEAC-95D0D04E0582}" type="pres">
      <dgm:prSet presAssocID="{88DC6A72-9354-4775-9701-3E11D5D3FDD2}" presName="background" presStyleLbl="node0" presStyleIdx="0" presStyleCnt="1"/>
      <dgm:spPr/>
    </dgm:pt>
    <dgm:pt modelId="{F3C5841E-5B7F-4B80-A0CF-856D85893713}" type="pres">
      <dgm:prSet presAssocID="{88DC6A72-9354-4775-9701-3E11D5D3FDD2}" presName="text" presStyleLbl="fgAcc0" presStyleIdx="0" presStyleCnt="1" custScaleX="100487" custScaleY="102097">
        <dgm:presLayoutVars>
          <dgm:chPref val="3"/>
        </dgm:presLayoutVars>
      </dgm:prSet>
      <dgm:spPr/>
    </dgm:pt>
    <dgm:pt modelId="{C292DCEC-5890-485D-97D1-F732EB8CB448}" type="pres">
      <dgm:prSet presAssocID="{88DC6A72-9354-4775-9701-3E11D5D3FDD2}" presName="hierChild2" presStyleCnt="0"/>
      <dgm:spPr/>
    </dgm:pt>
    <dgm:pt modelId="{C32B28ED-36C0-4224-9735-4BFDCFDAB73C}" type="pres">
      <dgm:prSet presAssocID="{50AB296F-9E62-4977-9EE4-D08C5DEB8E1A}" presName="Name10" presStyleLbl="parChTrans1D2" presStyleIdx="0" presStyleCnt="2"/>
      <dgm:spPr/>
    </dgm:pt>
    <dgm:pt modelId="{2C1084D0-7669-4619-B991-E934F3304640}" type="pres">
      <dgm:prSet presAssocID="{30B84B4B-3024-41E5-A4EC-C6BCA8888FAD}" presName="hierRoot2" presStyleCnt="0"/>
      <dgm:spPr/>
    </dgm:pt>
    <dgm:pt modelId="{B0118061-42B5-44DD-9187-12971AE3F070}" type="pres">
      <dgm:prSet presAssocID="{30B84B4B-3024-41E5-A4EC-C6BCA8888FAD}" presName="composite2" presStyleCnt="0"/>
      <dgm:spPr/>
    </dgm:pt>
    <dgm:pt modelId="{A68556B9-11D6-41A1-B543-D5945BE318A4}" type="pres">
      <dgm:prSet presAssocID="{30B84B4B-3024-41E5-A4EC-C6BCA8888FAD}" presName="background2" presStyleLbl="node2" presStyleIdx="0" presStyleCnt="2"/>
      <dgm:spPr/>
    </dgm:pt>
    <dgm:pt modelId="{341C638E-FA02-4BDD-8FBB-C737DB227151}" type="pres">
      <dgm:prSet presAssocID="{30B84B4B-3024-41E5-A4EC-C6BCA8888FAD}" presName="text2" presStyleLbl="fgAcc2" presStyleIdx="0" presStyleCnt="2">
        <dgm:presLayoutVars>
          <dgm:chPref val="3"/>
        </dgm:presLayoutVars>
      </dgm:prSet>
      <dgm:spPr/>
    </dgm:pt>
    <dgm:pt modelId="{E68D90E1-D8E5-4FEA-A982-DF28C53A9F6E}" type="pres">
      <dgm:prSet presAssocID="{30B84B4B-3024-41E5-A4EC-C6BCA8888FAD}" presName="hierChild3" presStyleCnt="0"/>
      <dgm:spPr/>
    </dgm:pt>
    <dgm:pt modelId="{121A39B4-7407-4327-BD26-CE828A4AE41F}" type="pres">
      <dgm:prSet presAssocID="{DFCDC5CC-93FE-428A-AE98-64AB1B154192}" presName="Name10" presStyleLbl="parChTrans1D2" presStyleIdx="1" presStyleCnt="2"/>
      <dgm:spPr/>
    </dgm:pt>
    <dgm:pt modelId="{04B1F766-E7B1-4608-81B1-983F4B7CE4CD}" type="pres">
      <dgm:prSet presAssocID="{26BCB483-87D9-4995-887A-3BA9D3E1C3EC}" presName="hierRoot2" presStyleCnt="0"/>
      <dgm:spPr/>
    </dgm:pt>
    <dgm:pt modelId="{E2AE5DDF-677F-4FF0-961B-2677D1A21601}" type="pres">
      <dgm:prSet presAssocID="{26BCB483-87D9-4995-887A-3BA9D3E1C3EC}" presName="composite2" presStyleCnt="0"/>
      <dgm:spPr/>
    </dgm:pt>
    <dgm:pt modelId="{98627B3A-10B9-4A16-A97C-B7D75D2A4D86}" type="pres">
      <dgm:prSet presAssocID="{26BCB483-87D9-4995-887A-3BA9D3E1C3EC}" presName="background2" presStyleLbl="node2" presStyleIdx="1" presStyleCnt="2"/>
      <dgm:spPr/>
    </dgm:pt>
    <dgm:pt modelId="{F67A9169-D264-4155-9211-4658B46E48B8}" type="pres">
      <dgm:prSet presAssocID="{26BCB483-87D9-4995-887A-3BA9D3E1C3EC}" presName="text2" presStyleLbl="fgAcc2" presStyleIdx="1" presStyleCnt="2">
        <dgm:presLayoutVars>
          <dgm:chPref val="3"/>
        </dgm:presLayoutVars>
      </dgm:prSet>
      <dgm:spPr/>
    </dgm:pt>
    <dgm:pt modelId="{39B0A540-4C0A-4670-A63B-1AAF01F9F517}" type="pres">
      <dgm:prSet presAssocID="{26BCB483-87D9-4995-887A-3BA9D3E1C3EC}" presName="hierChild3" presStyleCnt="0"/>
      <dgm:spPr/>
    </dgm:pt>
  </dgm:ptLst>
  <dgm:cxnLst>
    <dgm:cxn modelId="{66773C06-5610-4A79-A089-DF803EB84280}" type="presOf" srcId="{30B84B4B-3024-41E5-A4EC-C6BCA8888FAD}" destId="{341C638E-FA02-4BDD-8FBB-C737DB227151}" srcOrd="0" destOrd="0" presId="urn:microsoft.com/office/officeart/2005/8/layout/hierarchy1"/>
    <dgm:cxn modelId="{FF6F8406-894A-4F33-9D6A-E2EAA11AFD18}" srcId="{5CA36544-CBEC-4C82-B883-28E97EBC2752}" destId="{88DC6A72-9354-4775-9701-3E11D5D3FDD2}" srcOrd="0" destOrd="0" parTransId="{5CD70FF8-4433-42AE-921A-9F6618A3159D}" sibTransId="{D3A92DF6-0C4E-43D8-B93D-1A1BBAAB350F}"/>
    <dgm:cxn modelId="{2791CE58-4472-457E-B639-92D7984EF62B}" srcId="{88DC6A72-9354-4775-9701-3E11D5D3FDD2}" destId="{26BCB483-87D9-4995-887A-3BA9D3E1C3EC}" srcOrd="1" destOrd="0" parTransId="{DFCDC5CC-93FE-428A-AE98-64AB1B154192}" sibTransId="{E7A610A2-BD74-4063-B1BE-6049F50ED294}"/>
    <dgm:cxn modelId="{A24747B8-C562-46FD-AEFC-8424907F75AF}" type="presOf" srcId="{88DC6A72-9354-4775-9701-3E11D5D3FDD2}" destId="{F3C5841E-5B7F-4B80-A0CF-856D85893713}" srcOrd="0" destOrd="0" presId="urn:microsoft.com/office/officeart/2005/8/layout/hierarchy1"/>
    <dgm:cxn modelId="{9AEDADB9-EAB3-463A-A7C9-85CF37AD78EB}" type="presOf" srcId="{5CA36544-CBEC-4C82-B883-28E97EBC2752}" destId="{BD0429C8-55C4-4448-ABB1-3B17647781CC}" srcOrd="0" destOrd="0" presId="urn:microsoft.com/office/officeart/2005/8/layout/hierarchy1"/>
    <dgm:cxn modelId="{6A0481DA-7F6F-415C-898E-4767BDA4B64B}" type="presOf" srcId="{DFCDC5CC-93FE-428A-AE98-64AB1B154192}" destId="{121A39B4-7407-4327-BD26-CE828A4AE41F}" srcOrd="0" destOrd="0" presId="urn:microsoft.com/office/officeart/2005/8/layout/hierarchy1"/>
    <dgm:cxn modelId="{225A6BE4-D31A-49B7-93BE-92C692A17BC2}" srcId="{88DC6A72-9354-4775-9701-3E11D5D3FDD2}" destId="{30B84B4B-3024-41E5-A4EC-C6BCA8888FAD}" srcOrd="0" destOrd="0" parTransId="{50AB296F-9E62-4977-9EE4-D08C5DEB8E1A}" sibTransId="{329B89F1-5294-480A-AC45-C79B848FF433}"/>
    <dgm:cxn modelId="{D7865FEC-B59A-4545-81BC-B203C5D5F475}" type="presOf" srcId="{26BCB483-87D9-4995-887A-3BA9D3E1C3EC}" destId="{F67A9169-D264-4155-9211-4658B46E48B8}" srcOrd="0" destOrd="0" presId="urn:microsoft.com/office/officeart/2005/8/layout/hierarchy1"/>
    <dgm:cxn modelId="{AED7FEED-CA62-49CF-8EC9-EDB85CCB2BEE}" type="presOf" srcId="{50AB296F-9E62-4977-9EE4-D08C5DEB8E1A}" destId="{C32B28ED-36C0-4224-9735-4BFDCFDAB73C}" srcOrd="0" destOrd="0" presId="urn:microsoft.com/office/officeart/2005/8/layout/hierarchy1"/>
    <dgm:cxn modelId="{34649706-C719-49E0-8969-B2D06E95DC8F}" type="presParOf" srcId="{BD0429C8-55C4-4448-ABB1-3B17647781CC}" destId="{AA7510EC-B28D-4573-A132-4FC1B6B068C7}" srcOrd="0" destOrd="0" presId="urn:microsoft.com/office/officeart/2005/8/layout/hierarchy1"/>
    <dgm:cxn modelId="{725698C0-7F3B-4B46-BC79-D7402B14AF10}" type="presParOf" srcId="{AA7510EC-B28D-4573-A132-4FC1B6B068C7}" destId="{FE999C79-B344-44FD-8290-859113D782F6}" srcOrd="0" destOrd="0" presId="urn:microsoft.com/office/officeart/2005/8/layout/hierarchy1"/>
    <dgm:cxn modelId="{636A56A8-39C9-47FF-BB81-4419B9C5CC5C}" type="presParOf" srcId="{FE999C79-B344-44FD-8290-859113D782F6}" destId="{BDCC01B7-0C6F-48A2-BEAC-95D0D04E0582}" srcOrd="0" destOrd="0" presId="urn:microsoft.com/office/officeart/2005/8/layout/hierarchy1"/>
    <dgm:cxn modelId="{34E14558-AA5A-4C9E-BC11-F6BEB31D6D19}" type="presParOf" srcId="{FE999C79-B344-44FD-8290-859113D782F6}" destId="{F3C5841E-5B7F-4B80-A0CF-856D85893713}" srcOrd="1" destOrd="0" presId="urn:microsoft.com/office/officeart/2005/8/layout/hierarchy1"/>
    <dgm:cxn modelId="{09BF895D-FFB6-494B-ABF0-EE47C921880B}" type="presParOf" srcId="{AA7510EC-B28D-4573-A132-4FC1B6B068C7}" destId="{C292DCEC-5890-485D-97D1-F732EB8CB448}" srcOrd="1" destOrd="0" presId="urn:microsoft.com/office/officeart/2005/8/layout/hierarchy1"/>
    <dgm:cxn modelId="{6B08584F-6C12-49EE-8013-8FA7F660AC87}" type="presParOf" srcId="{C292DCEC-5890-485D-97D1-F732EB8CB448}" destId="{C32B28ED-36C0-4224-9735-4BFDCFDAB73C}" srcOrd="0" destOrd="0" presId="urn:microsoft.com/office/officeart/2005/8/layout/hierarchy1"/>
    <dgm:cxn modelId="{6C315036-4DB1-473F-A887-9ACE72878E40}" type="presParOf" srcId="{C292DCEC-5890-485D-97D1-F732EB8CB448}" destId="{2C1084D0-7669-4619-B991-E934F3304640}" srcOrd="1" destOrd="0" presId="urn:microsoft.com/office/officeart/2005/8/layout/hierarchy1"/>
    <dgm:cxn modelId="{BFA75D9B-B2DB-4FB0-B200-7A0FCC5212C0}" type="presParOf" srcId="{2C1084D0-7669-4619-B991-E934F3304640}" destId="{B0118061-42B5-44DD-9187-12971AE3F070}" srcOrd="0" destOrd="0" presId="urn:microsoft.com/office/officeart/2005/8/layout/hierarchy1"/>
    <dgm:cxn modelId="{D2302302-05B8-426C-9752-1C8950046935}" type="presParOf" srcId="{B0118061-42B5-44DD-9187-12971AE3F070}" destId="{A68556B9-11D6-41A1-B543-D5945BE318A4}" srcOrd="0" destOrd="0" presId="urn:microsoft.com/office/officeart/2005/8/layout/hierarchy1"/>
    <dgm:cxn modelId="{29FD2C84-AFA2-4E4A-818A-001E5CA00BCA}" type="presParOf" srcId="{B0118061-42B5-44DD-9187-12971AE3F070}" destId="{341C638E-FA02-4BDD-8FBB-C737DB227151}" srcOrd="1" destOrd="0" presId="urn:microsoft.com/office/officeart/2005/8/layout/hierarchy1"/>
    <dgm:cxn modelId="{A2DB7A27-5AEB-4506-9B61-EE7E62D6D669}" type="presParOf" srcId="{2C1084D0-7669-4619-B991-E934F3304640}" destId="{E68D90E1-D8E5-4FEA-A982-DF28C53A9F6E}" srcOrd="1" destOrd="0" presId="urn:microsoft.com/office/officeart/2005/8/layout/hierarchy1"/>
    <dgm:cxn modelId="{5B59E6D1-6004-44CF-89A3-43C827EAE312}" type="presParOf" srcId="{C292DCEC-5890-485D-97D1-F732EB8CB448}" destId="{121A39B4-7407-4327-BD26-CE828A4AE41F}" srcOrd="2" destOrd="0" presId="urn:microsoft.com/office/officeart/2005/8/layout/hierarchy1"/>
    <dgm:cxn modelId="{0C9132D2-082C-4887-81D7-A62FE92940AE}" type="presParOf" srcId="{C292DCEC-5890-485D-97D1-F732EB8CB448}" destId="{04B1F766-E7B1-4608-81B1-983F4B7CE4CD}" srcOrd="3" destOrd="0" presId="urn:microsoft.com/office/officeart/2005/8/layout/hierarchy1"/>
    <dgm:cxn modelId="{6F6BC9CD-1AF5-45F6-B28A-B91BEDE607A4}" type="presParOf" srcId="{04B1F766-E7B1-4608-81B1-983F4B7CE4CD}" destId="{E2AE5DDF-677F-4FF0-961B-2677D1A21601}" srcOrd="0" destOrd="0" presId="urn:microsoft.com/office/officeart/2005/8/layout/hierarchy1"/>
    <dgm:cxn modelId="{B34435BD-C107-4213-AACC-D9BD6BE9ACD9}" type="presParOf" srcId="{E2AE5DDF-677F-4FF0-961B-2677D1A21601}" destId="{98627B3A-10B9-4A16-A97C-B7D75D2A4D86}" srcOrd="0" destOrd="0" presId="urn:microsoft.com/office/officeart/2005/8/layout/hierarchy1"/>
    <dgm:cxn modelId="{B18B6BC7-E166-45C2-82A6-DF4BFEEB76DE}" type="presParOf" srcId="{E2AE5DDF-677F-4FF0-961B-2677D1A21601}" destId="{F67A9169-D264-4155-9211-4658B46E48B8}" srcOrd="1" destOrd="0" presId="urn:microsoft.com/office/officeart/2005/8/layout/hierarchy1"/>
    <dgm:cxn modelId="{D93BFF92-637D-45A4-80E4-AC16F34BF1AC}" type="presParOf" srcId="{04B1F766-E7B1-4608-81B1-983F4B7CE4CD}" destId="{39B0A540-4C0A-4670-A63B-1AAF01F9F51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A36544-CBEC-4C82-B883-28E97EBC275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8DC6A72-9354-4775-9701-3E11D5D3FDD2}">
      <dgm:prSet phldrT="[Текст]"/>
      <dgm:spPr/>
      <dgm:t>
        <a:bodyPr/>
        <a:lstStyle/>
        <a:p>
          <a:r>
            <a:rPr lang="ru-RU" b="1" dirty="0"/>
            <a:t>Магистратура и аспирантура</a:t>
          </a:r>
        </a:p>
        <a:p>
          <a:r>
            <a:rPr lang="ru-RU" b="1" dirty="0"/>
            <a:t>22,7 %</a:t>
          </a:r>
        </a:p>
      </dgm:t>
    </dgm:pt>
    <dgm:pt modelId="{5CD70FF8-4433-42AE-921A-9F6618A3159D}" type="parTrans" cxnId="{FF6F8406-894A-4F33-9D6A-E2EAA11AFD18}">
      <dgm:prSet/>
      <dgm:spPr/>
      <dgm:t>
        <a:bodyPr/>
        <a:lstStyle/>
        <a:p>
          <a:endParaRPr lang="ru-RU"/>
        </a:p>
      </dgm:t>
    </dgm:pt>
    <dgm:pt modelId="{D3A92DF6-0C4E-43D8-B93D-1A1BBAAB350F}" type="sibTrans" cxnId="{FF6F8406-894A-4F33-9D6A-E2EAA11AFD18}">
      <dgm:prSet/>
      <dgm:spPr/>
      <dgm:t>
        <a:bodyPr/>
        <a:lstStyle/>
        <a:p>
          <a:endParaRPr lang="ru-RU"/>
        </a:p>
      </dgm:t>
    </dgm:pt>
    <dgm:pt modelId="{30B84B4B-3024-41E5-A4EC-C6BCA8888FAD}">
      <dgm:prSet phldrT="[Текст]"/>
      <dgm:spPr/>
      <dgm:t>
        <a:bodyPr/>
        <a:lstStyle/>
        <a:p>
          <a:r>
            <a:rPr lang="ru-RU" b="1" dirty="0"/>
            <a:t>Учебная</a:t>
          </a:r>
        </a:p>
        <a:p>
          <a:r>
            <a:rPr lang="ru-RU" b="1" dirty="0"/>
            <a:t>10,1 %</a:t>
          </a:r>
          <a:r>
            <a:rPr lang="ru-RU" dirty="0"/>
            <a:t> </a:t>
          </a:r>
        </a:p>
      </dgm:t>
    </dgm:pt>
    <dgm:pt modelId="{50AB296F-9E62-4977-9EE4-D08C5DEB8E1A}" type="parTrans" cxnId="{225A6BE4-D31A-49B7-93BE-92C692A17BC2}">
      <dgm:prSet/>
      <dgm:spPr/>
      <dgm:t>
        <a:bodyPr/>
        <a:lstStyle/>
        <a:p>
          <a:endParaRPr lang="ru-RU"/>
        </a:p>
      </dgm:t>
    </dgm:pt>
    <dgm:pt modelId="{329B89F1-5294-480A-AC45-C79B848FF433}" type="sibTrans" cxnId="{225A6BE4-D31A-49B7-93BE-92C692A17BC2}">
      <dgm:prSet/>
      <dgm:spPr/>
      <dgm:t>
        <a:bodyPr/>
        <a:lstStyle/>
        <a:p>
          <a:endParaRPr lang="ru-RU"/>
        </a:p>
      </dgm:t>
    </dgm:pt>
    <dgm:pt modelId="{26BCB483-87D9-4995-887A-3BA9D3E1C3EC}">
      <dgm:prSet phldrT="[Текст]"/>
      <dgm:spPr/>
      <dgm:t>
        <a:bodyPr/>
        <a:lstStyle/>
        <a:p>
          <a:r>
            <a:rPr lang="ru-RU" b="1" dirty="0"/>
            <a:t>Производственная</a:t>
          </a:r>
        </a:p>
        <a:p>
          <a:r>
            <a:rPr lang="ru-RU" b="1" dirty="0"/>
            <a:t>12,6 %</a:t>
          </a:r>
        </a:p>
      </dgm:t>
    </dgm:pt>
    <dgm:pt modelId="{DFCDC5CC-93FE-428A-AE98-64AB1B154192}" type="parTrans" cxnId="{2791CE58-4472-457E-B639-92D7984EF62B}">
      <dgm:prSet/>
      <dgm:spPr/>
      <dgm:t>
        <a:bodyPr/>
        <a:lstStyle/>
        <a:p>
          <a:endParaRPr lang="ru-RU"/>
        </a:p>
      </dgm:t>
    </dgm:pt>
    <dgm:pt modelId="{E7A610A2-BD74-4063-B1BE-6049F50ED294}" type="sibTrans" cxnId="{2791CE58-4472-457E-B639-92D7984EF62B}">
      <dgm:prSet/>
      <dgm:spPr/>
      <dgm:t>
        <a:bodyPr/>
        <a:lstStyle/>
        <a:p>
          <a:endParaRPr lang="ru-RU"/>
        </a:p>
      </dgm:t>
    </dgm:pt>
    <dgm:pt modelId="{BD0429C8-55C4-4448-ABB1-3B17647781CC}" type="pres">
      <dgm:prSet presAssocID="{5CA36544-CBEC-4C82-B883-28E97EBC275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A7510EC-B28D-4573-A132-4FC1B6B068C7}" type="pres">
      <dgm:prSet presAssocID="{88DC6A72-9354-4775-9701-3E11D5D3FDD2}" presName="hierRoot1" presStyleCnt="0"/>
      <dgm:spPr/>
    </dgm:pt>
    <dgm:pt modelId="{FE999C79-B344-44FD-8290-859113D782F6}" type="pres">
      <dgm:prSet presAssocID="{88DC6A72-9354-4775-9701-3E11D5D3FDD2}" presName="composite" presStyleCnt="0"/>
      <dgm:spPr/>
    </dgm:pt>
    <dgm:pt modelId="{BDCC01B7-0C6F-48A2-BEAC-95D0D04E0582}" type="pres">
      <dgm:prSet presAssocID="{88DC6A72-9354-4775-9701-3E11D5D3FDD2}" presName="background" presStyleLbl="node0" presStyleIdx="0" presStyleCnt="1"/>
      <dgm:spPr/>
    </dgm:pt>
    <dgm:pt modelId="{F3C5841E-5B7F-4B80-A0CF-856D85893713}" type="pres">
      <dgm:prSet presAssocID="{88DC6A72-9354-4775-9701-3E11D5D3FDD2}" presName="text" presStyleLbl="fgAcc0" presStyleIdx="0" presStyleCnt="1">
        <dgm:presLayoutVars>
          <dgm:chPref val="3"/>
        </dgm:presLayoutVars>
      </dgm:prSet>
      <dgm:spPr/>
    </dgm:pt>
    <dgm:pt modelId="{C292DCEC-5890-485D-97D1-F732EB8CB448}" type="pres">
      <dgm:prSet presAssocID="{88DC6A72-9354-4775-9701-3E11D5D3FDD2}" presName="hierChild2" presStyleCnt="0"/>
      <dgm:spPr/>
    </dgm:pt>
    <dgm:pt modelId="{C32B28ED-36C0-4224-9735-4BFDCFDAB73C}" type="pres">
      <dgm:prSet presAssocID="{50AB296F-9E62-4977-9EE4-D08C5DEB8E1A}" presName="Name10" presStyleLbl="parChTrans1D2" presStyleIdx="0" presStyleCnt="2"/>
      <dgm:spPr/>
    </dgm:pt>
    <dgm:pt modelId="{2C1084D0-7669-4619-B991-E934F3304640}" type="pres">
      <dgm:prSet presAssocID="{30B84B4B-3024-41E5-A4EC-C6BCA8888FAD}" presName="hierRoot2" presStyleCnt="0"/>
      <dgm:spPr/>
    </dgm:pt>
    <dgm:pt modelId="{B0118061-42B5-44DD-9187-12971AE3F070}" type="pres">
      <dgm:prSet presAssocID="{30B84B4B-3024-41E5-A4EC-C6BCA8888FAD}" presName="composite2" presStyleCnt="0"/>
      <dgm:spPr/>
    </dgm:pt>
    <dgm:pt modelId="{A68556B9-11D6-41A1-B543-D5945BE318A4}" type="pres">
      <dgm:prSet presAssocID="{30B84B4B-3024-41E5-A4EC-C6BCA8888FAD}" presName="background2" presStyleLbl="node2" presStyleIdx="0" presStyleCnt="2"/>
      <dgm:spPr/>
    </dgm:pt>
    <dgm:pt modelId="{341C638E-FA02-4BDD-8FBB-C737DB227151}" type="pres">
      <dgm:prSet presAssocID="{30B84B4B-3024-41E5-A4EC-C6BCA8888FAD}" presName="text2" presStyleLbl="fgAcc2" presStyleIdx="0" presStyleCnt="2">
        <dgm:presLayoutVars>
          <dgm:chPref val="3"/>
        </dgm:presLayoutVars>
      </dgm:prSet>
      <dgm:spPr/>
    </dgm:pt>
    <dgm:pt modelId="{E68D90E1-D8E5-4FEA-A982-DF28C53A9F6E}" type="pres">
      <dgm:prSet presAssocID="{30B84B4B-3024-41E5-A4EC-C6BCA8888FAD}" presName="hierChild3" presStyleCnt="0"/>
      <dgm:spPr/>
    </dgm:pt>
    <dgm:pt modelId="{121A39B4-7407-4327-BD26-CE828A4AE41F}" type="pres">
      <dgm:prSet presAssocID="{DFCDC5CC-93FE-428A-AE98-64AB1B154192}" presName="Name10" presStyleLbl="parChTrans1D2" presStyleIdx="1" presStyleCnt="2"/>
      <dgm:spPr/>
    </dgm:pt>
    <dgm:pt modelId="{04B1F766-E7B1-4608-81B1-983F4B7CE4CD}" type="pres">
      <dgm:prSet presAssocID="{26BCB483-87D9-4995-887A-3BA9D3E1C3EC}" presName="hierRoot2" presStyleCnt="0"/>
      <dgm:spPr/>
    </dgm:pt>
    <dgm:pt modelId="{E2AE5DDF-677F-4FF0-961B-2677D1A21601}" type="pres">
      <dgm:prSet presAssocID="{26BCB483-87D9-4995-887A-3BA9D3E1C3EC}" presName="composite2" presStyleCnt="0"/>
      <dgm:spPr/>
    </dgm:pt>
    <dgm:pt modelId="{98627B3A-10B9-4A16-A97C-B7D75D2A4D86}" type="pres">
      <dgm:prSet presAssocID="{26BCB483-87D9-4995-887A-3BA9D3E1C3EC}" presName="background2" presStyleLbl="node2" presStyleIdx="1" presStyleCnt="2"/>
      <dgm:spPr/>
    </dgm:pt>
    <dgm:pt modelId="{F67A9169-D264-4155-9211-4658B46E48B8}" type="pres">
      <dgm:prSet presAssocID="{26BCB483-87D9-4995-887A-3BA9D3E1C3EC}" presName="text2" presStyleLbl="fgAcc2" presStyleIdx="1" presStyleCnt="2">
        <dgm:presLayoutVars>
          <dgm:chPref val="3"/>
        </dgm:presLayoutVars>
      </dgm:prSet>
      <dgm:spPr/>
    </dgm:pt>
    <dgm:pt modelId="{39B0A540-4C0A-4670-A63B-1AAF01F9F517}" type="pres">
      <dgm:prSet presAssocID="{26BCB483-87D9-4995-887A-3BA9D3E1C3EC}" presName="hierChild3" presStyleCnt="0"/>
      <dgm:spPr/>
    </dgm:pt>
  </dgm:ptLst>
  <dgm:cxnLst>
    <dgm:cxn modelId="{66773C06-5610-4A79-A089-DF803EB84280}" type="presOf" srcId="{30B84B4B-3024-41E5-A4EC-C6BCA8888FAD}" destId="{341C638E-FA02-4BDD-8FBB-C737DB227151}" srcOrd="0" destOrd="0" presId="urn:microsoft.com/office/officeart/2005/8/layout/hierarchy1"/>
    <dgm:cxn modelId="{FF6F8406-894A-4F33-9D6A-E2EAA11AFD18}" srcId="{5CA36544-CBEC-4C82-B883-28E97EBC2752}" destId="{88DC6A72-9354-4775-9701-3E11D5D3FDD2}" srcOrd="0" destOrd="0" parTransId="{5CD70FF8-4433-42AE-921A-9F6618A3159D}" sibTransId="{D3A92DF6-0C4E-43D8-B93D-1A1BBAAB350F}"/>
    <dgm:cxn modelId="{2791CE58-4472-457E-B639-92D7984EF62B}" srcId="{88DC6A72-9354-4775-9701-3E11D5D3FDD2}" destId="{26BCB483-87D9-4995-887A-3BA9D3E1C3EC}" srcOrd="1" destOrd="0" parTransId="{DFCDC5CC-93FE-428A-AE98-64AB1B154192}" sibTransId="{E7A610A2-BD74-4063-B1BE-6049F50ED294}"/>
    <dgm:cxn modelId="{A24747B8-C562-46FD-AEFC-8424907F75AF}" type="presOf" srcId="{88DC6A72-9354-4775-9701-3E11D5D3FDD2}" destId="{F3C5841E-5B7F-4B80-A0CF-856D85893713}" srcOrd="0" destOrd="0" presId="urn:microsoft.com/office/officeart/2005/8/layout/hierarchy1"/>
    <dgm:cxn modelId="{9AEDADB9-EAB3-463A-A7C9-85CF37AD78EB}" type="presOf" srcId="{5CA36544-CBEC-4C82-B883-28E97EBC2752}" destId="{BD0429C8-55C4-4448-ABB1-3B17647781CC}" srcOrd="0" destOrd="0" presId="urn:microsoft.com/office/officeart/2005/8/layout/hierarchy1"/>
    <dgm:cxn modelId="{6A0481DA-7F6F-415C-898E-4767BDA4B64B}" type="presOf" srcId="{DFCDC5CC-93FE-428A-AE98-64AB1B154192}" destId="{121A39B4-7407-4327-BD26-CE828A4AE41F}" srcOrd="0" destOrd="0" presId="urn:microsoft.com/office/officeart/2005/8/layout/hierarchy1"/>
    <dgm:cxn modelId="{225A6BE4-D31A-49B7-93BE-92C692A17BC2}" srcId="{88DC6A72-9354-4775-9701-3E11D5D3FDD2}" destId="{30B84B4B-3024-41E5-A4EC-C6BCA8888FAD}" srcOrd="0" destOrd="0" parTransId="{50AB296F-9E62-4977-9EE4-D08C5DEB8E1A}" sibTransId="{329B89F1-5294-480A-AC45-C79B848FF433}"/>
    <dgm:cxn modelId="{D7865FEC-B59A-4545-81BC-B203C5D5F475}" type="presOf" srcId="{26BCB483-87D9-4995-887A-3BA9D3E1C3EC}" destId="{F67A9169-D264-4155-9211-4658B46E48B8}" srcOrd="0" destOrd="0" presId="urn:microsoft.com/office/officeart/2005/8/layout/hierarchy1"/>
    <dgm:cxn modelId="{AED7FEED-CA62-49CF-8EC9-EDB85CCB2BEE}" type="presOf" srcId="{50AB296F-9E62-4977-9EE4-D08C5DEB8E1A}" destId="{C32B28ED-36C0-4224-9735-4BFDCFDAB73C}" srcOrd="0" destOrd="0" presId="urn:microsoft.com/office/officeart/2005/8/layout/hierarchy1"/>
    <dgm:cxn modelId="{34649706-C719-49E0-8969-B2D06E95DC8F}" type="presParOf" srcId="{BD0429C8-55C4-4448-ABB1-3B17647781CC}" destId="{AA7510EC-B28D-4573-A132-4FC1B6B068C7}" srcOrd="0" destOrd="0" presId="urn:microsoft.com/office/officeart/2005/8/layout/hierarchy1"/>
    <dgm:cxn modelId="{725698C0-7F3B-4B46-BC79-D7402B14AF10}" type="presParOf" srcId="{AA7510EC-B28D-4573-A132-4FC1B6B068C7}" destId="{FE999C79-B344-44FD-8290-859113D782F6}" srcOrd="0" destOrd="0" presId="urn:microsoft.com/office/officeart/2005/8/layout/hierarchy1"/>
    <dgm:cxn modelId="{636A56A8-39C9-47FF-BB81-4419B9C5CC5C}" type="presParOf" srcId="{FE999C79-B344-44FD-8290-859113D782F6}" destId="{BDCC01B7-0C6F-48A2-BEAC-95D0D04E0582}" srcOrd="0" destOrd="0" presId="urn:microsoft.com/office/officeart/2005/8/layout/hierarchy1"/>
    <dgm:cxn modelId="{34E14558-AA5A-4C9E-BC11-F6BEB31D6D19}" type="presParOf" srcId="{FE999C79-B344-44FD-8290-859113D782F6}" destId="{F3C5841E-5B7F-4B80-A0CF-856D85893713}" srcOrd="1" destOrd="0" presId="urn:microsoft.com/office/officeart/2005/8/layout/hierarchy1"/>
    <dgm:cxn modelId="{09BF895D-FFB6-494B-ABF0-EE47C921880B}" type="presParOf" srcId="{AA7510EC-B28D-4573-A132-4FC1B6B068C7}" destId="{C292DCEC-5890-485D-97D1-F732EB8CB448}" srcOrd="1" destOrd="0" presId="urn:microsoft.com/office/officeart/2005/8/layout/hierarchy1"/>
    <dgm:cxn modelId="{6B08584F-6C12-49EE-8013-8FA7F660AC87}" type="presParOf" srcId="{C292DCEC-5890-485D-97D1-F732EB8CB448}" destId="{C32B28ED-36C0-4224-9735-4BFDCFDAB73C}" srcOrd="0" destOrd="0" presId="urn:microsoft.com/office/officeart/2005/8/layout/hierarchy1"/>
    <dgm:cxn modelId="{6C315036-4DB1-473F-A887-9ACE72878E40}" type="presParOf" srcId="{C292DCEC-5890-485D-97D1-F732EB8CB448}" destId="{2C1084D0-7669-4619-B991-E934F3304640}" srcOrd="1" destOrd="0" presId="urn:microsoft.com/office/officeart/2005/8/layout/hierarchy1"/>
    <dgm:cxn modelId="{BFA75D9B-B2DB-4FB0-B200-7A0FCC5212C0}" type="presParOf" srcId="{2C1084D0-7669-4619-B991-E934F3304640}" destId="{B0118061-42B5-44DD-9187-12971AE3F070}" srcOrd="0" destOrd="0" presId="urn:microsoft.com/office/officeart/2005/8/layout/hierarchy1"/>
    <dgm:cxn modelId="{D2302302-05B8-426C-9752-1C8950046935}" type="presParOf" srcId="{B0118061-42B5-44DD-9187-12971AE3F070}" destId="{A68556B9-11D6-41A1-B543-D5945BE318A4}" srcOrd="0" destOrd="0" presId="urn:microsoft.com/office/officeart/2005/8/layout/hierarchy1"/>
    <dgm:cxn modelId="{29FD2C84-AFA2-4E4A-818A-001E5CA00BCA}" type="presParOf" srcId="{B0118061-42B5-44DD-9187-12971AE3F070}" destId="{341C638E-FA02-4BDD-8FBB-C737DB227151}" srcOrd="1" destOrd="0" presId="urn:microsoft.com/office/officeart/2005/8/layout/hierarchy1"/>
    <dgm:cxn modelId="{A2DB7A27-5AEB-4506-9B61-EE7E62D6D669}" type="presParOf" srcId="{2C1084D0-7669-4619-B991-E934F3304640}" destId="{E68D90E1-D8E5-4FEA-A982-DF28C53A9F6E}" srcOrd="1" destOrd="0" presId="urn:microsoft.com/office/officeart/2005/8/layout/hierarchy1"/>
    <dgm:cxn modelId="{5B59E6D1-6004-44CF-89A3-43C827EAE312}" type="presParOf" srcId="{C292DCEC-5890-485D-97D1-F732EB8CB448}" destId="{121A39B4-7407-4327-BD26-CE828A4AE41F}" srcOrd="2" destOrd="0" presId="urn:microsoft.com/office/officeart/2005/8/layout/hierarchy1"/>
    <dgm:cxn modelId="{0C9132D2-082C-4887-81D7-A62FE92940AE}" type="presParOf" srcId="{C292DCEC-5890-485D-97D1-F732EB8CB448}" destId="{04B1F766-E7B1-4608-81B1-983F4B7CE4CD}" srcOrd="3" destOrd="0" presId="urn:microsoft.com/office/officeart/2005/8/layout/hierarchy1"/>
    <dgm:cxn modelId="{6F6BC9CD-1AF5-45F6-B28A-B91BEDE607A4}" type="presParOf" srcId="{04B1F766-E7B1-4608-81B1-983F4B7CE4CD}" destId="{E2AE5DDF-677F-4FF0-961B-2677D1A21601}" srcOrd="0" destOrd="0" presId="urn:microsoft.com/office/officeart/2005/8/layout/hierarchy1"/>
    <dgm:cxn modelId="{B34435BD-C107-4213-AACC-D9BD6BE9ACD9}" type="presParOf" srcId="{E2AE5DDF-677F-4FF0-961B-2677D1A21601}" destId="{98627B3A-10B9-4A16-A97C-B7D75D2A4D86}" srcOrd="0" destOrd="0" presId="urn:microsoft.com/office/officeart/2005/8/layout/hierarchy1"/>
    <dgm:cxn modelId="{B18B6BC7-E166-45C2-82A6-DF4BFEEB76DE}" type="presParOf" srcId="{E2AE5DDF-677F-4FF0-961B-2677D1A21601}" destId="{F67A9169-D264-4155-9211-4658B46E48B8}" srcOrd="1" destOrd="0" presId="urn:microsoft.com/office/officeart/2005/8/layout/hierarchy1"/>
    <dgm:cxn modelId="{D93BFF92-637D-45A4-80E4-AC16F34BF1AC}" type="presParOf" srcId="{04B1F766-E7B1-4608-81B1-983F4B7CE4CD}" destId="{39B0A540-4C0A-4670-A63B-1AAF01F9F51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8EB6B7-5625-4795-9639-0598AC817268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3B3F03E-4093-485B-BDDF-FBB3CED8200A}">
      <dgm:prSet phldrT="[Текст]"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endParaRPr lang="ru-RU" sz="2000" b="1" dirty="0">
            <a:solidFill>
              <a:srgbClr val="7030A0"/>
            </a:solidFill>
          </a:endParaRPr>
        </a:p>
        <a:p>
          <a:pPr>
            <a:lnSpc>
              <a:spcPct val="90000"/>
            </a:lnSpc>
            <a:spcAft>
              <a:spcPct val="35000"/>
            </a:spcAft>
          </a:pPr>
          <a:r>
            <a:rPr lang="ru-RU" sz="2000" b="1" dirty="0">
              <a:solidFill>
                <a:srgbClr val="7030A0"/>
              </a:solidFill>
            </a:rPr>
            <a:t>Практически не ограниченные</a:t>
          </a:r>
          <a:r>
            <a:rPr lang="ru-RU" sz="2000" b="1" dirty="0"/>
            <a:t>: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dirty="0"/>
            <a:t>Педагогическое направление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ru-RU" sz="2000" b="1" dirty="0"/>
        </a:p>
        <a:p>
          <a:pPr>
            <a:lnSpc>
              <a:spcPct val="90000"/>
            </a:lnSpc>
            <a:spcAft>
              <a:spcPct val="35000"/>
            </a:spcAft>
          </a:pPr>
          <a:endParaRPr lang="ru-RU" sz="1000" b="1" dirty="0"/>
        </a:p>
        <a:p>
          <a:pPr>
            <a:lnSpc>
              <a:spcPct val="90000"/>
            </a:lnSpc>
            <a:spcAft>
              <a:spcPct val="35000"/>
            </a:spcAft>
          </a:pPr>
          <a:r>
            <a:rPr lang="ru-RU" sz="1000" dirty="0"/>
            <a:t> </a:t>
          </a:r>
        </a:p>
      </dgm:t>
    </dgm:pt>
    <dgm:pt modelId="{14D09F0A-0B1B-492C-9518-CB74F6CE8FA3}" type="parTrans" cxnId="{B01F8695-E2A4-43C6-A4A8-5923534261DB}">
      <dgm:prSet/>
      <dgm:spPr/>
      <dgm:t>
        <a:bodyPr/>
        <a:lstStyle/>
        <a:p>
          <a:endParaRPr lang="ru-RU"/>
        </a:p>
      </dgm:t>
    </dgm:pt>
    <dgm:pt modelId="{30DFC15F-60C1-40D1-89F9-B481E11D27EE}" type="sibTrans" cxnId="{B01F8695-E2A4-43C6-A4A8-5923534261DB}">
      <dgm:prSet/>
      <dgm:spPr/>
      <dgm:t>
        <a:bodyPr/>
        <a:lstStyle/>
        <a:p>
          <a:endParaRPr lang="ru-RU"/>
        </a:p>
      </dgm:t>
    </dgm:pt>
    <dgm:pt modelId="{9DE743A8-026B-4150-AEA3-60ABA20F943C}">
      <dgm:prSet phldrT="[Текст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2000" b="1" dirty="0">
              <a:solidFill>
                <a:srgbClr val="FF0000"/>
              </a:solidFill>
            </a:rPr>
            <a:t>Ограниченные:</a:t>
          </a:r>
        </a:p>
        <a:p>
          <a:r>
            <a:rPr lang="ru-RU" sz="2000" b="1" dirty="0"/>
            <a:t>Прикладная геология</a:t>
          </a:r>
        </a:p>
        <a:p>
          <a:r>
            <a:rPr lang="ru-RU" sz="2000" b="1" dirty="0"/>
            <a:t>Геология</a:t>
          </a:r>
        </a:p>
        <a:p>
          <a:endParaRPr lang="ru-RU" sz="1500" b="1" dirty="0"/>
        </a:p>
      </dgm:t>
    </dgm:pt>
    <dgm:pt modelId="{34219642-A18F-45CF-B419-F4ED9B48A02B}" type="parTrans" cxnId="{EF5B480E-4FF5-4FC5-A8E3-2A879355FAA8}">
      <dgm:prSet/>
      <dgm:spPr/>
      <dgm:t>
        <a:bodyPr/>
        <a:lstStyle/>
        <a:p>
          <a:endParaRPr lang="ru-RU"/>
        </a:p>
      </dgm:t>
    </dgm:pt>
    <dgm:pt modelId="{8D5B83FC-7368-4C7C-8800-895AB8EF7218}" type="sibTrans" cxnId="{EF5B480E-4FF5-4FC5-A8E3-2A879355FAA8}">
      <dgm:prSet/>
      <dgm:spPr/>
      <dgm:t>
        <a:bodyPr/>
        <a:lstStyle/>
        <a:p>
          <a:endParaRPr lang="ru-RU"/>
        </a:p>
      </dgm:t>
    </dgm:pt>
    <dgm:pt modelId="{2756EBBD-7D84-4551-945B-2173B9512504}">
      <dgm:prSet custT="1"/>
      <dgm:spPr/>
      <dgm:t>
        <a:bodyPr/>
        <a:lstStyle/>
        <a:p>
          <a:pPr>
            <a:spcAft>
              <a:spcPct val="35000"/>
            </a:spcAft>
          </a:pPr>
          <a:r>
            <a:rPr lang="ru-RU" sz="2000" b="1" dirty="0">
              <a:solidFill>
                <a:srgbClr val="00B050"/>
              </a:solidFill>
            </a:rPr>
            <a:t>Частично ограниченные:</a:t>
          </a:r>
        </a:p>
        <a:p>
          <a:pPr>
            <a:spcAft>
              <a:spcPts val="0"/>
            </a:spcAft>
          </a:pPr>
          <a:r>
            <a:rPr lang="ru-RU" sz="2000" b="1" dirty="0"/>
            <a:t>Гидрометеорология</a:t>
          </a:r>
        </a:p>
        <a:p>
          <a:pPr>
            <a:spcAft>
              <a:spcPts val="0"/>
            </a:spcAft>
          </a:pPr>
          <a:r>
            <a:rPr lang="ru-RU" sz="2000" b="1" dirty="0"/>
            <a:t>Геоэкология</a:t>
          </a:r>
        </a:p>
        <a:p>
          <a:pPr>
            <a:spcAft>
              <a:spcPts val="0"/>
            </a:spcAft>
          </a:pPr>
          <a:r>
            <a:rPr lang="ru-RU" sz="2000" b="1" dirty="0"/>
            <a:t>География</a:t>
          </a:r>
        </a:p>
      </dgm:t>
    </dgm:pt>
    <dgm:pt modelId="{744CA758-32DA-4B10-ABDF-7DF31D8CA536}" type="parTrans" cxnId="{1AAEA084-4F3D-455F-A185-408FF6510FE2}">
      <dgm:prSet/>
      <dgm:spPr>
        <a:ln>
          <a:noFill/>
        </a:ln>
      </dgm:spPr>
      <dgm:t>
        <a:bodyPr/>
        <a:lstStyle/>
        <a:p>
          <a:endParaRPr lang="ru-RU"/>
        </a:p>
      </dgm:t>
    </dgm:pt>
    <dgm:pt modelId="{13BE78B8-0B5F-4BBD-BDC3-392252C60012}" type="sibTrans" cxnId="{1AAEA084-4F3D-455F-A185-408FF6510FE2}">
      <dgm:prSet/>
      <dgm:spPr/>
      <dgm:t>
        <a:bodyPr/>
        <a:lstStyle/>
        <a:p>
          <a:endParaRPr lang="ru-RU"/>
        </a:p>
      </dgm:t>
    </dgm:pt>
    <dgm:pt modelId="{FAAF6705-7851-4A7E-ACE7-A331923A9044}" type="pres">
      <dgm:prSet presAssocID="{EF8EB6B7-5625-4795-9639-0598AC81726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B7386DE-D333-4E84-96D6-BB713E123158}" type="pres">
      <dgm:prSet presAssocID="{F3B3F03E-4093-485B-BDDF-FBB3CED8200A}" presName="hierRoot1" presStyleCnt="0"/>
      <dgm:spPr/>
    </dgm:pt>
    <dgm:pt modelId="{B56ECDAF-D548-4684-9B01-BC86B9BF42BD}" type="pres">
      <dgm:prSet presAssocID="{F3B3F03E-4093-485B-BDDF-FBB3CED8200A}" presName="composite" presStyleCnt="0"/>
      <dgm:spPr/>
    </dgm:pt>
    <dgm:pt modelId="{AE997A12-42D1-412D-8B44-64FFED985FD7}" type="pres">
      <dgm:prSet presAssocID="{F3B3F03E-4093-485B-BDDF-FBB3CED8200A}" presName="background" presStyleLbl="node0" presStyleIdx="0" presStyleCnt="2"/>
      <dgm:spPr/>
    </dgm:pt>
    <dgm:pt modelId="{E2FDC197-AE30-474A-B1A0-AE2E875485B4}" type="pres">
      <dgm:prSet presAssocID="{F3B3F03E-4093-485B-BDDF-FBB3CED8200A}" presName="text" presStyleLbl="fgAcc0" presStyleIdx="0" presStyleCnt="2" custScaleX="152683" custScaleY="168639">
        <dgm:presLayoutVars>
          <dgm:chPref val="3"/>
        </dgm:presLayoutVars>
      </dgm:prSet>
      <dgm:spPr/>
    </dgm:pt>
    <dgm:pt modelId="{A74936B3-C672-4FCD-BCA1-2CF09CBB92F6}" type="pres">
      <dgm:prSet presAssocID="{F3B3F03E-4093-485B-BDDF-FBB3CED8200A}" presName="hierChild2" presStyleCnt="0"/>
      <dgm:spPr/>
    </dgm:pt>
    <dgm:pt modelId="{DFE3B17F-3DED-41CF-9E7C-514449108A2B}" type="pres">
      <dgm:prSet presAssocID="{744CA758-32DA-4B10-ABDF-7DF31D8CA536}" presName="Name10" presStyleLbl="parChTrans1D2" presStyleIdx="0" presStyleCnt="1"/>
      <dgm:spPr/>
    </dgm:pt>
    <dgm:pt modelId="{2698180D-3E96-46E0-A681-8C3318C435D4}" type="pres">
      <dgm:prSet presAssocID="{2756EBBD-7D84-4551-945B-2173B9512504}" presName="hierRoot2" presStyleCnt="0"/>
      <dgm:spPr/>
    </dgm:pt>
    <dgm:pt modelId="{5B451B1C-771B-46A9-A0B9-4C7BE995D0A2}" type="pres">
      <dgm:prSet presAssocID="{2756EBBD-7D84-4551-945B-2173B9512504}" presName="composite2" presStyleCnt="0"/>
      <dgm:spPr/>
    </dgm:pt>
    <dgm:pt modelId="{2B9FF351-2D6E-4E37-86BC-27EACF32164A}" type="pres">
      <dgm:prSet presAssocID="{2756EBBD-7D84-4551-945B-2173B9512504}" presName="background2" presStyleLbl="node2" presStyleIdx="0" presStyleCnt="1"/>
      <dgm:spPr/>
    </dgm:pt>
    <dgm:pt modelId="{76DCC0B3-6D1F-4C06-AC8C-BC3EE19B407E}" type="pres">
      <dgm:prSet presAssocID="{2756EBBD-7D84-4551-945B-2173B9512504}" presName="text2" presStyleLbl="fgAcc2" presStyleIdx="0" presStyleCnt="1" custScaleX="187545" custScaleY="151574" custLinFactNeighborX="82784" custLinFactNeighborY="-11821">
        <dgm:presLayoutVars>
          <dgm:chPref val="3"/>
        </dgm:presLayoutVars>
      </dgm:prSet>
      <dgm:spPr/>
    </dgm:pt>
    <dgm:pt modelId="{B8F34AE0-F0EB-4278-8E17-EBFFDF904EF3}" type="pres">
      <dgm:prSet presAssocID="{2756EBBD-7D84-4551-945B-2173B9512504}" presName="hierChild3" presStyleCnt="0"/>
      <dgm:spPr/>
    </dgm:pt>
    <dgm:pt modelId="{67213A0A-DF53-4F3A-A002-6FCE8DF35F69}" type="pres">
      <dgm:prSet presAssocID="{9DE743A8-026B-4150-AEA3-60ABA20F943C}" presName="hierRoot1" presStyleCnt="0"/>
      <dgm:spPr/>
    </dgm:pt>
    <dgm:pt modelId="{B325D8B4-649B-4F01-BAAB-51DE3EDF6253}" type="pres">
      <dgm:prSet presAssocID="{9DE743A8-026B-4150-AEA3-60ABA20F943C}" presName="composite" presStyleCnt="0"/>
      <dgm:spPr/>
    </dgm:pt>
    <dgm:pt modelId="{D93A72FE-D48B-4C6F-88DC-0796DDF3DE02}" type="pres">
      <dgm:prSet presAssocID="{9DE743A8-026B-4150-AEA3-60ABA20F943C}" presName="background" presStyleLbl="node0" presStyleIdx="1" presStyleCnt="2"/>
      <dgm:spPr/>
    </dgm:pt>
    <dgm:pt modelId="{A4D156A8-5529-42C1-8F1C-DF6A84F47B2E}" type="pres">
      <dgm:prSet presAssocID="{9DE743A8-026B-4150-AEA3-60ABA20F943C}" presName="text" presStyleLbl="fgAcc0" presStyleIdx="1" presStyleCnt="2" custScaleX="154843" custScaleY="164162">
        <dgm:presLayoutVars>
          <dgm:chPref val="3"/>
        </dgm:presLayoutVars>
      </dgm:prSet>
      <dgm:spPr/>
    </dgm:pt>
    <dgm:pt modelId="{117AA4E8-AC08-4E23-858B-B02774E0EC0F}" type="pres">
      <dgm:prSet presAssocID="{9DE743A8-026B-4150-AEA3-60ABA20F943C}" presName="hierChild2" presStyleCnt="0"/>
      <dgm:spPr/>
    </dgm:pt>
  </dgm:ptLst>
  <dgm:cxnLst>
    <dgm:cxn modelId="{EF5B480E-4FF5-4FC5-A8E3-2A879355FAA8}" srcId="{EF8EB6B7-5625-4795-9639-0598AC817268}" destId="{9DE743A8-026B-4150-AEA3-60ABA20F943C}" srcOrd="1" destOrd="0" parTransId="{34219642-A18F-45CF-B419-F4ED9B48A02B}" sibTransId="{8D5B83FC-7368-4C7C-8800-895AB8EF7218}"/>
    <dgm:cxn modelId="{9C69D411-FC75-4914-BA2D-A2EFCED5C05C}" type="presOf" srcId="{F3B3F03E-4093-485B-BDDF-FBB3CED8200A}" destId="{E2FDC197-AE30-474A-B1A0-AE2E875485B4}" srcOrd="0" destOrd="0" presId="urn:microsoft.com/office/officeart/2005/8/layout/hierarchy1"/>
    <dgm:cxn modelId="{03FA393C-70A9-4D3E-8313-FBBE82E85B8E}" type="presOf" srcId="{744CA758-32DA-4B10-ABDF-7DF31D8CA536}" destId="{DFE3B17F-3DED-41CF-9E7C-514449108A2B}" srcOrd="0" destOrd="0" presId="urn:microsoft.com/office/officeart/2005/8/layout/hierarchy1"/>
    <dgm:cxn modelId="{86D4BF67-C4C0-4226-95CB-01110AFE1CAE}" type="presOf" srcId="{9DE743A8-026B-4150-AEA3-60ABA20F943C}" destId="{A4D156A8-5529-42C1-8F1C-DF6A84F47B2E}" srcOrd="0" destOrd="0" presId="urn:microsoft.com/office/officeart/2005/8/layout/hierarchy1"/>
    <dgm:cxn modelId="{01BBF073-3F54-4E43-8071-771E3CFF7D20}" type="presOf" srcId="{2756EBBD-7D84-4551-945B-2173B9512504}" destId="{76DCC0B3-6D1F-4C06-AC8C-BC3EE19B407E}" srcOrd="0" destOrd="0" presId="urn:microsoft.com/office/officeart/2005/8/layout/hierarchy1"/>
    <dgm:cxn modelId="{1AAEA084-4F3D-455F-A185-408FF6510FE2}" srcId="{F3B3F03E-4093-485B-BDDF-FBB3CED8200A}" destId="{2756EBBD-7D84-4551-945B-2173B9512504}" srcOrd="0" destOrd="0" parTransId="{744CA758-32DA-4B10-ABDF-7DF31D8CA536}" sibTransId="{13BE78B8-0B5F-4BBD-BDC3-392252C60012}"/>
    <dgm:cxn modelId="{B01F8695-E2A4-43C6-A4A8-5923534261DB}" srcId="{EF8EB6B7-5625-4795-9639-0598AC817268}" destId="{F3B3F03E-4093-485B-BDDF-FBB3CED8200A}" srcOrd="0" destOrd="0" parTransId="{14D09F0A-0B1B-492C-9518-CB74F6CE8FA3}" sibTransId="{30DFC15F-60C1-40D1-89F9-B481E11D27EE}"/>
    <dgm:cxn modelId="{3DECFCF0-838D-4955-B634-EB27B60D2100}" type="presOf" srcId="{EF8EB6B7-5625-4795-9639-0598AC817268}" destId="{FAAF6705-7851-4A7E-ACE7-A331923A9044}" srcOrd="0" destOrd="0" presId="urn:microsoft.com/office/officeart/2005/8/layout/hierarchy1"/>
    <dgm:cxn modelId="{914B3B8F-3DA6-40C1-B1C3-23753B6116FF}" type="presParOf" srcId="{FAAF6705-7851-4A7E-ACE7-A331923A9044}" destId="{EB7386DE-D333-4E84-96D6-BB713E123158}" srcOrd="0" destOrd="0" presId="urn:microsoft.com/office/officeart/2005/8/layout/hierarchy1"/>
    <dgm:cxn modelId="{E8E998A0-ECBF-481E-A3FF-60BEB09384BC}" type="presParOf" srcId="{EB7386DE-D333-4E84-96D6-BB713E123158}" destId="{B56ECDAF-D548-4684-9B01-BC86B9BF42BD}" srcOrd="0" destOrd="0" presId="urn:microsoft.com/office/officeart/2005/8/layout/hierarchy1"/>
    <dgm:cxn modelId="{ADFCA5DB-DF43-42BB-BB93-811557126A1E}" type="presParOf" srcId="{B56ECDAF-D548-4684-9B01-BC86B9BF42BD}" destId="{AE997A12-42D1-412D-8B44-64FFED985FD7}" srcOrd="0" destOrd="0" presId="urn:microsoft.com/office/officeart/2005/8/layout/hierarchy1"/>
    <dgm:cxn modelId="{5B2E734F-582C-48DE-AF8A-9B7D2F781CB9}" type="presParOf" srcId="{B56ECDAF-D548-4684-9B01-BC86B9BF42BD}" destId="{E2FDC197-AE30-474A-B1A0-AE2E875485B4}" srcOrd="1" destOrd="0" presId="urn:microsoft.com/office/officeart/2005/8/layout/hierarchy1"/>
    <dgm:cxn modelId="{6C2142BB-A956-4965-AAFE-DFC5FBFB3EAD}" type="presParOf" srcId="{EB7386DE-D333-4E84-96D6-BB713E123158}" destId="{A74936B3-C672-4FCD-BCA1-2CF09CBB92F6}" srcOrd="1" destOrd="0" presId="urn:microsoft.com/office/officeart/2005/8/layout/hierarchy1"/>
    <dgm:cxn modelId="{8663DAE6-AF86-4588-B7A8-2C11DCDA1A4E}" type="presParOf" srcId="{A74936B3-C672-4FCD-BCA1-2CF09CBB92F6}" destId="{DFE3B17F-3DED-41CF-9E7C-514449108A2B}" srcOrd="0" destOrd="0" presId="urn:microsoft.com/office/officeart/2005/8/layout/hierarchy1"/>
    <dgm:cxn modelId="{11136199-8552-47AC-BFA6-3355329AC4F9}" type="presParOf" srcId="{A74936B3-C672-4FCD-BCA1-2CF09CBB92F6}" destId="{2698180D-3E96-46E0-A681-8C3318C435D4}" srcOrd="1" destOrd="0" presId="urn:microsoft.com/office/officeart/2005/8/layout/hierarchy1"/>
    <dgm:cxn modelId="{78A9A631-AFFE-4E85-97BD-27996B88A342}" type="presParOf" srcId="{2698180D-3E96-46E0-A681-8C3318C435D4}" destId="{5B451B1C-771B-46A9-A0B9-4C7BE995D0A2}" srcOrd="0" destOrd="0" presId="urn:microsoft.com/office/officeart/2005/8/layout/hierarchy1"/>
    <dgm:cxn modelId="{34BE1061-E03A-43BF-ABC4-FF08B91FBD73}" type="presParOf" srcId="{5B451B1C-771B-46A9-A0B9-4C7BE995D0A2}" destId="{2B9FF351-2D6E-4E37-86BC-27EACF32164A}" srcOrd="0" destOrd="0" presId="urn:microsoft.com/office/officeart/2005/8/layout/hierarchy1"/>
    <dgm:cxn modelId="{95F027EC-B22E-4D8E-87C8-E5DC36D2E9D2}" type="presParOf" srcId="{5B451B1C-771B-46A9-A0B9-4C7BE995D0A2}" destId="{76DCC0B3-6D1F-4C06-AC8C-BC3EE19B407E}" srcOrd="1" destOrd="0" presId="urn:microsoft.com/office/officeart/2005/8/layout/hierarchy1"/>
    <dgm:cxn modelId="{9FDDB378-6BA2-4C4A-873E-C15FB589AA2C}" type="presParOf" srcId="{2698180D-3E96-46E0-A681-8C3318C435D4}" destId="{B8F34AE0-F0EB-4278-8E17-EBFFDF904EF3}" srcOrd="1" destOrd="0" presId="urn:microsoft.com/office/officeart/2005/8/layout/hierarchy1"/>
    <dgm:cxn modelId="{B432412C-73CC-4891-B2FE-0453CE0E6DE4}" type="presParOf" srcId="{FAAF6705-7851-4A7E-ACE7-A331923A9044}" destId="{67213A0A-DF53-4F3A-A002-6FCE8DF35F69}" srcOrd="1" destOrd="0" presId="urn:microsoft.com/office/officeart/2005/8/layout/hierarchy1"/>
    <dgm:cxn modelId="{239FE71A-969B-4397-8755-86CF9B4E9EB3}" type="presParOf" srcId="{67213A0A-DF53-4F3A-A002-6FCE8DF35F69}" destId="{B325D8B4-649B-4F01-BAAB-51DE3EDF6253}" srcOrd="0" destOrd="0" presId="urn:microsoft.com/office/officeart/2005/8/layout/hierarchy1"/>
    <dgm:cxn modelId="{0C6F4C52-F7A4-40F4-8D7A-6D464FF04DF9}" type="presParOf" srcId="{B325D8B4-649B-4F01-BAAB-51DE3EDF6253}" destId="{D93A72FE-D48B-4C6F-88DC-0796DDF3DE02}" srcOrd="0" destOrd="0" presId="urn:microsoft.com/office/officeart/2005/8/layout/hierarchy1"/>
    <dgm:cxn modelId="{781EB16B-4908-4857-B1B7-C80CAD6D2B6D}" type="presParOf" srcId="{B325D8B4-649B-4F01-BAAB-51DE3EDF6253}" destId="{A4D156A8-5529-42C1-8F1C-DF6A84F47B2E}" srcOrd="1" destOrd="0" presId="urn:microsoft.com/office/officeart/2005/8/layout/hierarchy1"/>
    <dgm:cxn modelId="{D1BD1360-A63C-4919-AEAE-54358EAD4ECE}" type="presParOf" srcId="{67213A0A-DF53-4F3A-A002-6FCE8DF35F69}" destId="{117AA4E8-AC08-4E23-858B-B02774E0EC0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F8EB6B7-5625-4795-9639-0598AC817268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DE743A8-026B-4150-AEA3-60ABA20F943C}">
      <dgm:prSet phldrT="[Текст]" custT="1"/>
      <dgm:spPr/>
      <dgm:t>
        <a:bodyPr/>
        <a:lstStyle/>
        <a:p>
          <a:r>
            <a:rPr lang="ru-RU" sz="2000" b="1" dirty="0"/>
            <a:t>Составление практических заданий и проверка их выполнения в режиме Онлайн</a:t>
          </a:r>
        </a:p>
        <a:p>
          <a:r>
            <a:rPr lang="ru-RU" sz="2000" b="1" dirty="0"/>
            <a:t>Написание научных статей на основе обзора литературных источников в соответствии с потребностями вуза</a:t>
          </a:r>
        </a:p>
        <a:p>
          <a:r>
            <a:rPr lang="ru-RU" sz="2000" b="1" dirty="0"/>
            <a:t>Проведение онлайн занятий со школьниками</a:t>
          </a:r>
        </a:p>
        <a:p>
          <a:r>
            <a:rPr lang="ru-RU" sz="2000" b="1" dirty="0"/>
            <a:t>Аутсорсинг – передача профильными организациями части видов работ или функций производственной деятельности</a:t>
          </a:r>
        </a:p>
        <a:p>
          <a:r>
            <a:rPr lang="ru-RU" sz="2000" b="1" dirty="0"/>
            <a:t>Участие в выполнении НИР </a:t>
          </a:r>
        </a:p>
        <a:p>
          <a:r>
            <a:rPr lang="ru-RU" sz="2000" b="1" dirty="0"/>
            <a:t>Разработка сценариев для тестирования студентов </a:t>
          </a:r>
        </a:p>
        <a:p>
          <a:r>
            <a:rPr lang="ru-RU" sz="2000" b="1" dirty="0"/>
            <a:t>Анализ и обобщение опыта других вузов, мониторинг соцсетей и профессиональных сообществ</a:t>
          </a:r>
        </a:p>
        <a:p>
          <a:endParaRPr lang="ru-RU" sz="2000" b="1" dirty="0"/>
        </a:p>
        <a:p>
          <a:endParaRPr lang="ru-RU" sz="1800" b="1" dirty="0"/>
        </a:p>
      </dgm:t>
    </dgm:pt>
    <dgm:pt modelId="{34219642-A18F-45CF-B419-F4ED9B48A02B}" type="parTrans" cxnId="{EF5B480E-4FF5-4FC5-A8E3-2A879355FAA8}">
      <dgm:prSet/>
      <dgm:spPr/>
      <dgm:t>
        <a:bodyPr/>
        <a:lstStyle/>
        <a:p>
          <a:endParaRPr lang="ru-RU"/>
        </a:p>
      </dgm:t>
    </dgm:pt>
    <dgm:pt modelId="{8D5B83FC-7368-4C7C-8800-895AB8EF7218}" type="sibTrans" cxnId="{EF5B480E-4FF5-4FC5-A8E3-2A879355FAA8}">
      <dgm:prSet/>
      <dgm:spPr/>
      <dgm:t>
        <a:bodyPr/>
        <a:lstStyle/>
        <a:p>
          <a:endParaRPr lang="ru-RU"/>
        </a:p>
      </dgm:t>
    </dgm:pt>
    <dgm:pt modelId="{C3CF6243-BF95-4E75-9D08-BCF659AD2305}" type="pres">
      <dgm:prSet presAssocID="{EF8EB6B7-5625-4795-9639-0598AC81726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A7D24F1-5A31-4202-A462-4C79AC5E17ED}" type="pres">
      <dgm:prSet presAssocID="{9DE743A8-026B-4150-AEA3-60ABA20F943C}" presName="hierRoot1" presStyleCnt="0"/>
      <dgm:spPr/>
    </dgm:pt>
    <dgm:pt modelId="{57DE01E8-6BA1-4FF7-BD7E-09306C4E03A7}" type="pres">
      <dgm:prSet presAssocID="{9DE743A8-026B-4150-AEA3-60ABA20F943C}" presName="composite" presStyleCnt="0"/>
      <dgm:spPr/>
    </dgm:pt>
    <dgm:pt modelId="{C256807C-3477-43C2-9AFE-7C9F6F1C1E46}" type="pres">
      <dgm:prSet presAssocID="{9DE743A8-026B-4150-AEA3-60ABA20F943C}" presName="background" presStyleLbl="node0" presStyleIdx="0" presStyleCnt="1"/>
      <dgm:spPr/>
    </dgm:pt>
    <dgm:pt modelId="{FFC7A015-A082-4D03-AAF9-9AF6612E86FC}" type="pres">
      <dgm:prSet presAssocID="{9DE743A8-026B-4150-AEA3-60ABA20F943C}" presName="text" presStyleLbl="fgAcc0" presStyleIdx="0" presStyleCnt="1">
        <dgm:presLayoutVars>
          <dgm:chPref val="3"/>
        </dgm:presLayoutVars>
      </dgm:prSet>
      <dgm:spPr/>
    </dgm:pt>
    <dgm:pt modelId="{4BC17B2D-1213-42C0-896E-67D7A7FF4B41}" type="pres">
      <dgm:prSet presAssocID="{9DE743A8-026B-4150-AEA3-60ABA20F943C}" presName="hierChild2" presStyleCnt="0"/>
      <dgm:spPr/>
    </dgm:pt>
  </dgm:ptLst>
  <dgm:cxnLst>
    <dgm:cxn modelId="{EF5B480E-4FF5-4FC5-A8E3-2A879355FAA8}" srcId="{EF8EB6B7-5625-4795-9639-0598AC817268}" destId="{9DE743A8-026B-4150-AEA3-60ABA20F943C}" srcOrd="0" destOrd="0" parTransId="{34219642-A18F-45CF-B419-F4ED9B48A02B}" sibTransId="{8D5B83FC-7368-4C7C-8800-895AB8EF7218}"/>
    <dgm:cxn modelId="{B38D9F2C-B794-4FFB-BBC1-8EF1B1E0C301}" type="presOf" srcId="{9DE743A8-026B-4150-AEA3-60ABA20F943C}" destId="{FFC7A015-A082-4D03-AAF9-9AF6612E86FC}" srcOrd="0" destOrd="0" presId="urn:microsoft.com/office/officeart/2005/8/layout/hierarchy1"/>
    <dgm:cxn modelId="{48137351-A11B-4473-B7B7-06BE9A79EB6F}" type="presOf" srcId="{EF8EB6B7-5625-4795-9639-0598AC817268}" destId="{C3CF6243-BF95-4E75-9D08-BCF659AD2305}" srcOrd="0" destOrd="0" presId="urn:microsoft.com/office/officeart/2005/8/layout/hierarchy1"/>
    <dgm:cxn modelId="{F7442417-F49B-4AFE-ACA2-49796D48B9C2}" type="presParOf" srcId="{C3CF6243-BF95-4E75-9D08-BCF659AD2305}" destId="{FA7D24F1-5A31-4202-A462-4C79AC5E17ED}" srcOrd="0" destOrd="0" presId="urn:microsoft.com/office/officeart/2005/8/layout/hierarchy1"/>
    <dgm:cxn modelId="{1E3DA105-60BE-4348-AFDF-9A40F9BD3737}" type="presParOf" srcId="{FA7D24F1-5A31-4202-A462-4C79AC5E17ED}" destId="{57DE01E8-6BA1-4FF7-BD7E-09306C4E03A7}" srcOrd="0" destOrd="0" presId="urn:microsoft.com/office/officeart/2005/8/layout/hierarchy1"/>
    <dgm:cxn modelId="{5D9CF16F-1FB5-41FE-A26F-D7700A906E87}" type="presParOf" srcId="{57DE01E8-6BA1-4FF7-BD7E-09306C4E03A7}" destId="{C256807C-3477-43C2-9AFE-7C9F6F1C1E46}" srcOrd="0" destOrd="0" presId="urn:microsoft.com/office/officeart/2005/8/layout/hierarchy1"/>
    <dgm:cxn modelId="{3695E076-2955-4FC5-BEA7-1D5B6F3D5D6F}" type="presParOf" srcId="{57DE01E8-6BA1-4FF7-BD7E-09306C4E03A7}" destId="{FFC7A015-A082-4D03-AAF9-9AF6612E86FC}" srcOrd="1" destOrd="0" presId="urn:microsoft.com/office/officeart/2005/8/layout/hierarchy1"/>
    <dgm:cxn modelId="{E60D7E63-B708-483F-A16B-BEE8C3466F83}" type="presParOf" srcId="{FA7D24F1-5A31-4202-A462-4C79AC5E17ED}" destId="{4BC17B2D-1213-42C0-896E-67D7A7FF4B4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F8EB6B7-5625-4795-9639-0598AC817268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DE743A8-026B-4150-AEA3-60ABA20F943C}">
      <dgm:prSet phldrT="[Текст]" custT="1"/>
      <dgm:spPr/>
      <dgm:t>
        <a:bodyPr/>
        <a:lstStyle/>
        <a:p>
          <a:r>
            <a:rPr lang="ru-RU" sz="1800" b="1" dirty="0"/>
            <a:t>Прохождение практики в профильных организациях, расположенных в черте города (и области)</a:t>
          </a:r>
        </a:p>
        <a:p>
          <a:r>
            <a:rPr lang="ru-RU" sz="1800" b="1" dirty="0"/>
            <a:t>Выполнение НИР на базе Центров коллективного пользования ЮФУ</a:t>
          </a:r>
        </a:p>
        <a:p>
          <a:r>
            <a:rPr lang="ru-RU" sz="1800" b="1" dirty="0"/>
            <a:t>Организация практики с посещением различных объектов в черте города (и области)</a:t>
          </a:r>
        </a:p>
        <a:p>
          <a:r>
            <a:rPr lang="ru-RU" sz="1800" b="1" dirty="0"/>
            <a:t>Направление студентов на образовательные практико-ориентированные курсы, стартапы (через Точку кипения ЮФУ)</a:t>
          </a:r>
        </a:p>
        <a:p>
          <a:r>
            <a:rPr lang="ru-RU" sz="1800" b="1" dirty="0"/>
            <a:t>Организация проектной деятельности по группам в рамках решения конкретных производственных задач (Кейсов)</a:t>
          </a:r>
        </a:p>
        <a:p>
          <a:endParaRPr lang="ru-RU" sz="1800" b="1" dirty="0"/>
        </a:p>
      </dgm:t>
    </dgm:pt>
    <dgm:pt modelId="{34219642-A18F-45CF-B419-F4ED9B48A02B}" type="parTrans" cxnId="{EF5B480E-4FF5-4FC5-A8E3-2A879355FAA8}">
      <dgm:prSet/>
      <dgm:spPr/>
      <dgm:t>
        <a:bodyPr/>
        <a:lstStyle/>
        <a:p>
          <a:endParaRPr lang="ru-RU"/>
        </a:p>
      </dgm:t>
    </dgm:pt>
    <dgm:pt modelId="{8D5B83FC-7368-4C7C-8800-895AB8EF7218}" type="sibTrans" cxnId="{EF5B480E-4FF5-4FC5-A8E3-2A879355FAA8}">
      <dgm:prSet/>
      <dgm:spPr/>
      <dgm:t>
        <a:bodyPr/>
        <a:lstStyle/>
        <a:p>
          <a:endParaRPr lang="ru-RU"/>
        </a:p>
      </dgm:t>
    </dgm:pt>
    <dgm:pt modelId="{C3CF6243-BF95-4E75-9D08-BCF659AD2305}" type="pres">
      <dgm:prSet presAssocID="{EF8EB6B7-5625-4795-9639-0598AC81726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A7D24F1-5A31-4202-A462-4C79AC5E17ED}" type="pres">
      <dgm:prSet presAssocID="{9DE743A8-026B-4150-AEA3-60ABA20F943C}" presName="hierRoot1" presStyleCnt="0"/>
      <dgm:spPr/>
    </dgm:pt>
    <dgm:pt modelId="{57DE01E8-6BA1-4FF7-BD7E-09306C4E03A7}" type="pres">
      <dgm:prSet presAssocID="{9DE743A8-026B-4150-AEA3-60ABA20F943C}" presName="composite" presStyleCnt="0"/>
      <dgm:spPr/>
    </dgm:pt>
    <dgm:pt modelId="{C256807C-3477-43C2-9AFE-7C9F6F1C1E46}" type="pres">
      <dgm:prSet presAssocID="{9DE743A8-026B-4150-AEA3-60ABA20F943C}" presName="background" presStyleLbl="node0" presStyleIdx="0" presStyleCnt="1"/>
      <dgm:spPr/>
    </dgm:pt>
    <dgm:pt modelId="{FFC7A015-A082-4D03-AAF9-9AF6612E86FC}" type="pres">
      <dgm:prSet presAssocID="{9DE743A8-026B-4150-AEA3-60ABA20F943C}" presName="text" presStyleLbl="fgAcc0" presStyleIdx="0" presStyleCnt="1">
        <dgm:presLayoutVars>
          <dgm:chPref val="3"/>
        </dgm:presLayoutVars>
      </dgm:prSet>
      <dgm:spPr/>
    </dgm:pt>
    <dgm:pt modelId="{4BC17B2D-1213-42C0-896E-67D7A7FF4B41}" type="pres">
      <dgm:prSet presAssocID="{9DE743A8-026B-4150-AEA3-60ABA20F943C}" presName="hierChild2" presStyleCnt="0"/>
      <dgm:spPr/>
    </dgm:pt>
  </dgm:ptLst>
  <dgm:cxnLst>
    <dgm:cxn modelId="{EF5B480E-4FF5-4FC5-A8E3-2A879355FAA8}" srcId="{EF8EB6B7-5625-4795-9639-0598AC817268}" destId="{9DE743A8-026B-4150-AEA3-60ABA20F943C}" srcOrd="0" destOrd="0" parTransId="{34219642-A18F-45CF-B419-F4ED9B48A02B}" sibTransId="{8D5B83FC-7368-4C7C-8800-895AB8EF7218}"/>
    <dgm:cxn modelId="{B38D9F2C-B794-4FFB-BBC1-8EF1B1E0C301}" type="presOf" srcId="{9DE743A8-026B-4150-AEA3-60ABA20F943C}" destId="{FFC7A015-A082-4D03-AAF9-9AF6612E86FC}" srcOrd="0" destOrd="0" presId="urn:microsoft.com/office/officeart/2005/8/layout/hierarchy1"/>
    <dgm:cxn modelId="{48137351-A11B-4473-B7B7-06BE9A79EB6F}" type="presOf" srcId="{EF8EB6B7-5625-4795-9639-0598AC817268}" destId="{C3CF6243-BF95-4E75-9D08-BCF659AD2305}" srcOrd="0" destOrd="0" presId="urn:microsoft.com/office/officeart/2005/8/layout/hierarchy1"/>
    <dgm:cxn modelId="{F7442417-F49B-4AFE-ACA2-49796D48B9C2}" type="presParOf" srcId="{C3CF6243-BF95-4E75-9D08-BCF659AD2305}" destId="{FA7D24F1-5A31-4202-A462-4C79AC5E17ED}" srcOrd="0" destOrd="0" presId="urn:microsoft.com/office/officeart/2005/8/layout/hierarchy1"/>
    <dgm:cxn modelId="{1E3DA105-60BE-4348-AFDF-9A40F9BD3737}" type="presParOf" srcId="{FA7D24F1-5A31-4202-A462-4C79AC5E17ED}" destId="{57DE01E8-6BA1-4FF7-BD7E-09306C4E03A7}" srcOrd="0" destOrd="0" presId="urn:microsoft.com/office/officeart/2005/8/layout/hierarchy1"/>
    <dgm:cxn modelId="{5D9CF16F-1FB5-41FE-A26F-D7700A906E87}" type="presParOf" srcId="{57DE01E8-6BA1-4FF7-BD7E-09306C4E03A7}" destId="{C256807C-3477-43C2-9AFE-7C9F6F1C1E46}" srcOrd="0" destOrd="0" presId="urn:microsoft.com/office/officeart/2005/8/layout/hierarchy1"/>
    <dgm:cxn modelId="{3695E076-2955-4FC5-BEA7-1D5B6F3D5D6F}" type="presParOf" srcId="{57DE01E8-6BA1-4FF7-BD7E-09306C4E03A7}" destId="{FFC7A015-A082-4D03-AAF9-9AF6612E86FC}" srcOrd="1" destOrd="0" presId="urn:microsoft.com/office/officeart/2005/8/layout/hierarchy1"/>
    <dgm:cxn modelId="{E60D7E63-B708-483F-A16B-BEE8C3466F83}" type="presParOf" srcId="{FA7D24F1-5A31-4202-A462-4C79AC5E17ED}" destId="{4BC17B2D-1213-42C0-896E-67D7A7FF4B4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7778C3B-6025-4854-A651-D312DBF66AD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9C512D-02B5-4E16-AD6E-0E5BF32A9197}">
      <dgm:prSet phldrT="[Текст]"/>
      <dgm:spPr/>
      <dgm:t>
        <a:bodyPr/>
        <a:lstStyle/>
        <a:p>
          <a:r>
            <a:rPr lang="ru-RU" dirty="0"/>
            <a:t>Всего в учебных практиках</a:t>
          </a:r>
        </a:p>
        <a:p>
          <a:r>
            <a:rPr lang="ru-RU" dirty="0"/>
            <a:t>375</a:t>
          </a:r>
        </a:p>
      </dgm:t>
    </dgm:pt>
    <dgm:pt modelId="{FF08C98C-E921-48C6-8D92-56C3A2B93DC8}" type="parTrans" cxnId="{E5C6FE76-6CF4-48DB-BCC9-D0CF91F37BC5}">
      <dgm:prSet/>
      <dgm:spPr/>
      <dgm:t>
        <a:bodyPr/>
        <a:lstStyle/>
        <a:p>
          <a:endParaRPr lang="ru-RU"/>
        </a:p>
      </dgm:t>
    </dgm:pt>
    <dgm:pt modelId="{49CBB7D0-0DA1-4756-8816-E38C0EA1FF83}" type="sibTrans" cxnId="{E5C6FE76-6CF4-48DB-BCC9-D0CF91F37BC5}">
      <dgm:prSet/>
      <dgm:spPr/>
      <dgm:t>
        <a:bodyPr/>
        <a:lstStyle/>
        <a:p>
          <a:endParaRPr lang="ru-RU"/>
        </a:p>
      </dgm:t>
    </dgm:pt>
    <dgm:pt modelId="{46A30BCF-FD18-401D-AB78-2A398DDE25D6}">
      <dgm:prSet phldrT="[Текст]"/>
      <dgm:spPr/>
      <dgm:t>
        <a:bodyPr/>
        <a:lstStyle/>
        <a:p>
          <a:r>
            <a:rPr lang="ru-RU" dirty="0"/>
            <a:t>Ростовская область</a:t>
          </a:r>
        </a:p>
        <a:p>
          <a:r>
            <a:rPr lang="ru-RU" dirty="0"/>
            <a:t>214</a:t>
          </a:r>
        </a:p>
      </dgm:t>
    </dgm:pt>
    <dgm:pt modelId="{0464343B-8B4F-47F7-A604-3F91A0B84C41}" type="parTrans" cxnId="{A68D1649-D922-4B1A-91C7-732748B11CC9}">
      <dgm:prSet/>
      <dgm:spPr/>
      <dgm:t>
        <a:bodyPr/>
        <a:lstStyle/>
        <a:p>
          <a:endParaRPr lang="ru-RU"/>
        </a:p>
      </dgm:t>
    </dgm:pt>
    <dgm:pt modelId="{EACC7E78-6831-4EC5-AF6F-2D31F86F283C}" type="sibTrans" cxnId="{A68D1649-D922-4B1A-91C7-732748B11CC9}">
      <dgm:prSet/>
      <dgm:spPr/>
      <dgm:t>
        <a:bodyPr/>
        <a:lstStyle/>
        <a:p>
          <a:endParaRPr lang="ru-RU"/>
        </a:p>
      </dgm:t>
    </dgm:pt>
    <dgm:pt modelId="{647B84DB-177D-4962-A2D5-4758D6C93A3A}">
      <dgm:prSet phldrT="[Текст]"/>
      <dgm:spPr/>
      <dgm:t>
        <a:bodyPr/>
        <a:lstStyle/>
        <a:p>
          <a:r>
            <a:rPr lang="ru-RU" dirty="0" err="1"/>
            <a:t>Лиманчик</a:t>
          </a:r>
          <a:endParaRPr lang="ru-RU" dirty="0"/>
        </a:p>
        <a:p>
          <a:r>
            <a:rPr lang="ru-RU" dirty="0"/>
            <a:t>45</a:t>
          </a:r>
        </a:p>
      </dgm:t>
    </dgm:pt>
    <dgm:pt modelId="{151F14FF-36A6-4062-B7C3-76C9AC71908C}" type="parTrans" cxnId="{DFEABD7F-961B-49F1-AC58-840A1225FD28}">
      <dgm:prSet/>
      <dgm:spPr/>
      <dgm:t>
        <a:bodyPr/>
        <a:lstStyle/>
        <a:p>
          <a:endParaRPr lang="ru-RU"/>
        </a:p>
      </dgm:t>
    </dgm:pt>
    <dgm:pt modelId="{98D8FDEB-273F-4034-A48E-13D5DC7082C1}" type="sibTrans" cxnId="{DFEABD7F-961B-49F1-AC58-840A1225FD28}">
      <dgm:prSet/>
      <dgm:spPr/>
      <dgm:t>
        <a:bodyPr/>
        <a:lstStyle/>
        <a:p>
          <a:endParaRPr lang="ru-RU"/>
        </a:p>
      </dgm:t>
    </dgm:pt>
    <dgm:pt modelId="{737291C3-9D8E-442C-A082-A09B9F093478}">
      <dgm:prSet/>
      <dgm:spPr/>
      <dgm:t>
        <a:bodyPr/>
        <a:lstStyle/>
        <a:p>
          <a:r>
            <a:rPr lang="ru-RU" dirty="0"/>
            <a:t>Белая речка</a:t>
          </a:r>
        </a:p>
        <a:p>
          <a:r>
            <a:rPr lang="ru-RU" dirty="0"/>
            <a:t>116</a:t>
          </a:r>
        </a:p>
      </dgm:t>
    </dgm:pt>
    <dgm:pt modelId="{098F7168-A15C-4DB6-AFA9-982E2CEB0383}" type="parTrans" cxnId="{4801776D-1F05-498F-9A71-B4D95A9F694B}">
      <dgm:prSet/>
      <dgm:spPr/>
      <dgm:t>
        <a:bodyPr/>
        <a:lstStyle/>
        <a:p>
          <a:endParaRPr lang="ru-RU"/>
        </a:p>
      </dgm:t>
    </dgm:pt>
    <dgm:pt modelId="{6F1B78E3-DB7D-4F48-9882-DEEFCA584AF0}" type="sibTrans" cxnId="{4801776D-1F05-498F-9A71-B4D95A9F694B}">
      <dgm:prSet/>
      <dgm:spPr/>
      <dgm:t>
        <a:bodyPr/>
        <a:lstStyle/>
        <a:p>
          <a:endParaRPr lang="ru-RU"/>
        </a:p>
      </dgm:t>
    </dgm:pt>
    <dgm:pt modelId="{199C0192-9386-4F81-BE60-B2BFCF4EFF75}" type="pres">
      <dgm:prSet presAssocID="{C7778C3B-6025-4854-A651-D312DBF66AD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BF01481-2063-46E7-ABAB-A47BDAA469F3}" type="pres">
      <dgm:prSet presAssocID="{769C512D-02B5-4E16-AD6E-0E5BF32A9197}" presName="hierRoot1" presStyleCnt="0"/>
      <dgm:spPr/>
    </dgm:pt>
    <dgm:pt modelId="{5FE649D8-0E40-4162-8EB7-B60B43504A6E}" type="pres">
      <dgm:prSet presAssocID="{769C512D-02B5-4E16-AD6E-0E5BF32A9197}" presName="composite" presStyleCnt="0"/>
      <dgm:spPr/>
    </dgm:pt>
    <dgm:pt modelId="{1636480A-AAF5-4415-BBEB-73AA1B28BE9C}" type="pres">
      <dgm:prSet presAssocID="{769C512D-02B5-4E16-AD6E-0E5BF32A9197}" presName="background" presStyleLbl="node0" presStyleIdx="0" presStyleCnt="1"/>
      <dgm:spPr/>
    </dgm:pt>
    <dgm:pt modelId="{E8F4BBD5-1A12-4A9B-B04D-2604B270D8F1}" type="pres">
      <dgm:prSet presAssocID="{769C512D-02B5-4E16-AD6E-0E5BF32A9197}" presName="text" presStyleLbl="fgAcc0" presStyleIdx="0" presStyleCnt="1">
        <dgm:presLayoutVars>
          <dgm:chPref val="3"/>
        </dgm:presLayoutVars>
      </dgm:prSet>
      <dgm:spPr/>
    </dgm:pt>
    <dgm:pt modelId="{D413ADC0-3366-4F82-87FC-F06282A70946}" type="pres">
      <dgm:prSet presAssocID="{769C512D-02B5-4E16-AD6E-0E5BF32A9197}" presName="hierChild2" presStyleCnt="0"/>
      <dgm:spPr/>
    </dgm:pt>
    <dgm:pt modelId="{2DDBCF11-B54D-4A6C-8757-850565F29244}" type="pres">
      <dgm:prSet presAssocID="{0464343B-8B4F-47F7-A604-3F91A0B84C41}" presName="Name10" presStyleLbl="parChTrans1D2" presStyleIdx="0" presStyleCnt="3"/>
      <dgm:spPr/>
    </dgm:pt>
    <dgm:pt modelId="{13175172-6ED5-4A69-A854-098E80DFE566}" type="pres">
      <dgm:prSet presAssocID="{46A30BCF-FD18-401D-AB78-2A398DDE25D6}" presName="hierRoot2" presStyleCnt="0"/>
      <dgm:spPr/>
    </dgm:pt>
    <dgm:pt modelId="{E3BFD01C-745B-4A08-9EC2-E73D7381EDCF}" type="pres">
      <dgm:prSet presAssocID="{46A30BCF-FD18-401D-AB78-2A398DDE25D6}" presName="composite2" presStyleCnt="0"/>
      <dgm:spPr/>
    </dgm:pt>
    <dgm:pt modelId="{2A4F24D2-CE70-47D8-97B5-148B2BA1FEBE}" type="pres">
      <dgm:prSet presAssocID="{46A30BCF-FD18-401D-AB78-2A398DDE25D6}" presName="background2" presStyleLbl="node2" presStyleIdx="0" presStyleCnt="3"/>
      <dgm:spPr/>
    </dgm:pt>
    <dgm:pt modelId="{19252ADB-4EA9-4B56-BE41-B65A959A7AD9}" type="pres">
      <dgm:prSet presAssocID="{46A30BCF-FD18-401D-AB78-2A398DDE25D6}" presName="text2" presStyleLbl="fgAcc2" presStyleIdx="0" presStyleCnt="3">
        <dgm:presLayoutVars>
          <dgm:chPref val="3"/>
        </dgm:presLayoutVars>
      </dgm:prSet>
      <dgm:spPr/>
    </dgm:pt>
    <dgm:pt modelId="{7C5B0427-525D-4F06-8EAF-E6C27FDF80F2}" type="pres">
      <dgm:prSet presAssocID="{46A30BCF-FD18-401D-AB78-2A398DDE25D6}" presName="hierChild3" presStyleCnt="0"/>
      <dgm:spPr/>
    </dgm:pt>
    <dgm:pt modelId="{90F9177A-E231-46AE-AFD5-9C9AE3E0186B}" type="pres">
      <dgm:prSet presAssocID="{151F14FF-36A6-4062-B7C3-76C9AC71908C}" presName="Name10" presStyleLbl="parChTrans1D2" presStyleIdx="1" presStyleCnt="3"/>
      <dgm:spPr/>
    </dgm:pt>
    <dgm:pt modelId="{5289FDF7-B353-4BBE-9F6D-2E2C5AF8856F}" type="pres">
      <dgm:prSet presAssocID="{647B84DB-177D-4962-A2D5-4758D6C93A3A}" presName="hierRoot2" presStyleCnt="0"/>
      <dgm:spPr/>
    </dgm:pt>
    <dgm:pt modelId="{9039B22E-D49A-49B1-A475-904156948391}" type="pres">
      <dgm:prSet presAssocID="{647B84DB-177D-4962-A2D5-4758D6C93A3A}" presName="composite2" presStyleCnt="0"/>
      <dgm:spPr/>
    </dgm:pt>
    <dgm:pt modelId="{B2DEA517-F140-462A-96B7-5CF89ECC8F35}" type="pres">
      <dgm:prSet presAssocID="{647B84DB-177D-4962-A2D5-4758D6C93A3A}" presName="background2" presStyleLbl="node2" presStyleIdx="1" presStyleCnt="3"/>
      <dgm:spPr/>
    </dgm:pt>
    <dgm:pt modelId="{94A4F350-21C3-4101-8F52-5D23791CE539}" type="pres">
      <dgm:prSet presAssocID="{647B84DB-177D-4962-A2D5-4758D6C93A3A}" presName="text2" presStyleLbl="fgAcc2" presStyleIdx="1" presStyleCnt="3">
        <dgm:presLayoutVars>
          <dgm:chPref val="3"/>
        </dgm:presLayoutVars>
      </dgm:prSet>
      <dgm:spPr/>
    </dgm:pt>
    <dgm:pt modelId="{21429418-8BEF-4F41-A394-FC4B9E4AB1CE}" type="pres">
      <dgm:prSet presAssocID="{647B84DB-177D-4962-A2D5-4758D6C93A3A}" presName="hierChild3" presStyleCnt="0"/>
      <dgm:spPr/>
    </dgm:pt>
    <dgm:pt modelId="{BDAA98A9-5CC4-489A-911C-5BFFF80A364D}" type="pres">
      <dgm:prSet presAssocID="{098F7168-A15C-4DB6-AFA9-982E2CEB0383}" presName="Name10" presStyleLbl="parChTrans1D2" presStyleIdx="2" presStyleCnt="3"/>
      <dgm:spPr/>
    </dgm:pt>
    <dgm:pt modelId="{AA10DF18-AE9E-40D8-956C-5A07517B65FB}" type="pres">
      <dgm:prSet presAssocID="{737291C3-9D8E-442C-A082-A09B9F093478}" presName="hierRoot2" presStyleCnt="0"/>
      <dgm:spPr/>
    </dgm:pt>
    <dgm:pt modelId="{145CECEB-7B75-43D9-9106-0DCA6B634BB2}" type="pres">
      <dgm:prSet presAssocID="{737291C3-9D8E-442C-A082-A09B9F093478}" presName="composite2" presStyleCnt="0"/>
      <dgm:spPr/>
    </dgm:pt>
    <dgm:pt modelId="{944A33CE-AE60-4374-A5AC-9C5459A197C8}" type="pres">
      <dgm:prSet presAssocID="{737291C3-9D8E-442C-A082-A09B9F093478}" presName="background2" presStyleLbl="node2" presStyleIdx="2" presStyleCnt="3"/>
      <dgm:spPr/>
    </dgm:pt>
    <dgm:pt modelId="{5B58F56C-AB62-476D-ACBE-3D094D134336}" type="pres">
      <dgm:prSet presAssocID="{737291C3-9D8E-442C-A082-A09B9F093478}" presName="text2" presStyleLbl="fgAcc2" presStyleIdx="2" presStyleCnt="3">
        <dgm:presLayoutVars>
          <dgm:chPref val="3"/>
        </dgm:presLayoutVars>
      </dgm:prSet>
      <dgm:spPr/>
    </dgm:pt>
    <dgm:pt modelId="{B1D7A95A-4B1E-4895-8E09-9A2F2A6878F3}" type="pres">
      <dgm:prSet presAssocID="{737291C3-9D8E-442C-A082-A09B9F093478}" presName="hierChild3" presStyleCnt="0"/>
      <dgm:spPr/>
    </dgm:pt>
  </dgm:ptLst>
  <dgm:cxnLst>
    <dgm:cxn modelId="{C4789513-5DF5-4CF0-A374-82AF5F1145EF}" type="presOf" srcId="{0464343B-8B4F-47F7-A604-3F91A0B84C41}" destId="{2DDBCF11-B54D-4A6C-8757-850565F29244}" srcOrd="0" destOrd="0" presId="urn:microsoft.com/office/officeart/2005/8/layout/hierarchy1"/>
    <dgm:cxn modelId="{0CFA9129-2CDC-4D07-B770-08BE79894B2F}" type="presOf" srcId="{737291C3-9D8E-442C-A082-A09B9F093478}" destId="{5B58F56C-AB62-476D-ACBE-3D094D134336}" srcOrd="0" destOrd="0" presId="urn:microsoft.com/office/officeart/2005/8/layout/hierarchy1"/>
    <dgm:cxn modelId="{43362B38-9BC6-4BAE-9FCC-8C106EFA6632}" type="presOf" srcId="{C7778C3B-6025-4854-A651-D312DBF66AD6}" destId="{199C0192-9386-4F81-BE60-B2BFCF4EFF75}" srcOrd="0" destOrd="0" presId="urn:microsoft.com/office/officeart/2005/8/layout/hierarchy1"/>
    <dgm:cxn modelId="{A68D1649-D922-4B1A-91C7-732748B11CC9}" srcId="{769C512D-02B5-4E16-AD6E-0E5BF32A9197}" destId="{46A30BCF-FD18-401D-AB78-2A398DDE25D6}" srcOrd="0" destOrd="0" parTransId="{0464343B-8B4F-47F7-A604-3F91A0B84C41}" sibTransId="{EACC7E78-6831-4EC5-AF6F-2D31F86F283C}"/>
    <dgm:cxn modelId="{4801776D-1F05-498F-9A71-B4D95A9F694B}" srcId="{769C512D-02B5-4E16-AD6E-0E5BF32A9197}" destId="{737291C3-9D8E-442C-A082-A09B9F093478}" srcOrd="2" destOrd="0" parTransId="{098F7168-A15C-4DB6-AFA9-982E2CEB0383}" sibTransId="{6F1B78E3-DB7D-4F48-9882-DEEFCA584AF0}"/>
    <dgm:cxn modelId="{E5C6FE76-6CF4-48DB-BCC9-D0CF91F37BC5}" srcId="{C7778C3B-6025-4854-A651-D312DBF66AD6}" destId="{769C512D-02B5-4E16-AD6E-0E5BF32A9197}" srcOrd="0" destOrd="0" parTransId="{FF08C98C-E921-48C6-8D92-56C3A2B93DC8}" sibTransId="{49CBB7D0-0DA1-4756-8816-E38C0EA1FF83}"/>
    <dgm:cxn modelId="{DFEABD7F-961B-49F1-AC58-840A1225FD28}" srcId="{769C512D-02B5-4E16-AD6E-0E5BF32A9197}" destId="{647B84DB-177D-4962-A2D5-4758D6C93A3A}" srcOrd="1" destOrd="0" parTransId="{151F14FF-36A6-4062-B7C3-76C9AC71908C}" sibTransId="{98D8FDEB-273F-4034-A48E-13D5DC7082C1}"/>
    <dgm:cxn modelId="{22D808AC-C5D2-4B1C-9E9F-E574E2F9799D}" type="presOf" srcId="{098F7168-A15C-4DB6-AFA9-982E2CEB0383}" destId="{BDAA98A9-5CC4-489A-911C-5BFFF80A364D}" srcOrd="0" destOrd="0" presId="urn:microsoft.com/office/officeart/2005/8/layout/hierarchy1"/>
    <dgm:cxn modelId="{03C277BD-554C-407C-A9AA-983C3D00B17C}" type="presOf" srcId="{647B84DB-177D-4962-A2D5-4758D6C93A3A}" destId="{94A4F350-21C3-4101-8F52-5D23791CE539}" srcOrd="0" destOrd="0" presId="urn:microsoft.com/office/officeart/2005/8/layout/hierarchy1"/>
    <dgm:cxn modelId="{D3A0F7C7-7B36-43F0-8871-1027670000E3}" type="presOf" srcId="{769C512D-02B5-4E16-AD6E-0E5BF32A9197}" destId="{E8F4BBD5-1A12-4A9B-B04D-2604B270D8F1}" srcOrd="0" destOrd="0" presId="urn:microsoft.com/office/officeart/2005/8/layout/hierarchy1"/>
    <dgm:cxn modelId="{7DC3B7F5-33F6-4076-945F-D2BD532AB37E}" type="presOf" srcId="{46A30BCF-FD18-401D-AB78-2A398DDE25D6}" destId="{19252ADB-4EA9-4B56-BE41-B65A959A7AD9}" srcOrd="0" destOrd="0" presId="urn:microsoft.com/office/officeart/2005/8/layout/hierarchy1"/>
    <dgm:cxn modelId="{C2ED7DFB-EF36-4E4C-9A61-68656B3128DB}" type="presOf" srcId="{151F14FF-36A6-4062-B7C3-76C9AC71908C}" destId="{90F9177A-E231-46AE-AFD5-9C9AE3E0186B}" srcOrd="0" destOrd="0" presId="urn:microsoft.com/office/officeart/2005/8/layout/hierarchy1"/>
    <dgm:cxn modelId="{E86A0BF4-0BC6-4995-9BE1-CF58AD1DC414}" type="presParOf" srcId="{199C0192-9386-4F81-BE60-B2BFCF4EFF75}" destId="{BBF01481-2063-46E7-ABAB-A47BDAA469F3}" srcOrd="0" destOrd="0" presId="urn:microsoft.com/office/officeart/2005/8/layout/hierarchy1"/>
    <dgm:cxn modelId="{2F563A3F-A3F4-4DB7-AF75-FD55890ADBA2}" type="presParOf" srcId="{BBF01481-2063-46E7-ABAB-A47BDAA469F3}" destId="{5FE649D8-0E40-4162-8EB7-B60B43504A6E}" srcOrd="0" destOrd="0" presId="urn:microsoft.com/office/officeart/2005/8/layout/hierarchy1"/>
    <dgm:cxn modelId="{1A989994-E75A-4D99-8ED1-D912ECE9B4E6}" type="presParOf" srcId="{5FE649D8-0E40-4162-8EB7-B60B43504A6E}" destId="{1636480A-AAF5-4415-BBEB-73AA1B28BE9C}" srcOrd="0" destOrd="0" presId="urn:microsoft.com/office/officeart/2005/8/layout/hierarchy1"/>
    <dgm:cxn modelId="{863D34FC-ADBA-423F-B25A-03E11DBCDB9F}" type="presParOf" srcId="{5FE649D8-0E40-4162-8EB7-B60B43504A6E}" destId="{E8F4BBD5-1A12-4A9B-B04D-2604B270D8F1}" srcOrd="1" destOrd="0" presId="urn:microsoft.com/office/officeart/2005/8/layout/hierarchy1"/>
    <dgm:cxn modelId="{BA287791-5643-4FE5-A2F7-1387CF5A4BD4}" type="presParOf" srcId="{BBF01481-2063-46E7-ABAB-A47BDAA469F3}" destId="{D413ADC0-3366-4F82-87FC-F06282A70946}" srcOrd="1" destOrd="0" presId="urn:microsoft.com/office/officeart/2005/8/layout/hierarchy1"/>
    <dgm:cxn modelId="{E164C914-36C9-4B62-BF99-8FF114427C83}" type="presParOf" srcId="{D413ADC0-3366-4F82-87FC-F06282A70946}" destId="{2DDBCF11-B54D-4A6C-8757-850565F29244}" srcOrd="0" destOrd="0" presId="urn:microsoft.com/office/officeart/2005/8/layout/hierarchy1"/>
    <dgm:cxn modelId="{684D7436-B8D0-402E-B330-544B109634B5}" type="presParOf" srcId="{D413ADC0-3366-4F82-87FC-F06282A70946}" destId="{13175172-6ED5-4A69-A854-098E80DFE566}" srcOrd="1" destOrd="0" presId="urn:microsoft.com/office/officeart/2005/8/layout/hierarchy1"/>
    <dgm:cxn modelId="{BE7FF0F8-1C6F-4131-ADEC-D6BF2AD9E35A}" type="presParOf" srcId="{13175172-6ED5-4A69-A854-098E80DFE566}" destId="{E3BFD01C-745B-4A08-9EC2-E73D7381EDCF}" srcOrd="0" destOrd="0" presId="urn:microsoft.com/office/officeart/2005/8/layout/hierarchy1"/>
    <dgm:cxn modelId="{3C34435B-E925-4938-ACA8-762B15577089}" type="presParOf" srcId="{E3BFD01C-745B-4A08-9EC2-E73D7381EDCF}" destId="{2A4F24D2-CE70-47D8-97B5-148B2BA1FEBE}" srcOrd="0" destOrd="0" presId="urn:microsoft.com/office/officeart/2005/8/layout/hierarchy1"/>
    <dgm:cxn modelId="{73273836-8496-4B4A-A684-D655EE483C71}" type="presParOf" srcId="{E3BFD01C-745B-4A08-9EC2-E73D7381EDCF}" destId="{19252ADB-4EA9-4B56-BE41-B65A959A7AD9}" srcOrd="1" destOrd="0" presId="urn:microsoft.com/office/officeart/2005/8/layout/hierarchy1"/>
    <dgm:cxn modelId="{638F1361-68A0-42A9-AB32-6236541B440C}" type="presParOf" srcId="{13175172-6ED5-4A69-A854-098E80DFE566}" destId="{7C5B0427-525D-4F06-8EAF-E6C27FDF80F2}" srcOrd="1" destOrd="0" presId="urn:microsoft.com/office/officeart/2005/8/layout/hierarchy1"/>
    <dgm:cxn modelId="{BBB3E84C-E458-4C84-BD89-3EA2D7EED500}" type="presParOf" srcId="{D413ADC0-3366-4F82-87FC-F06282A70946}" destId="{90F9177A-E231-46AE-AFD5-9C9AE3E0186B}" srcOrd="2" destOrd="0" presId="urn:microsoft.com/office/officeart/2005/8/layout/hierarchy1"/>
    <dgm:cxn modelId="{000C24BE-D3A6-4E07-AD90-F94DBBAE3106}" type="presParOf" srcId="{D413ADC0-3366-4F82-87FC-F06282A70946}" destId="{5289FDF7-B353-4BBE-9F6D-2E2C5AF8856F}" srcOrd="3" destOrd="0" presId="urn:microsoft.com/office/officeart/2005/8/layout/hierarchy1"/>
    <dgm:cxn modelId="{A4E37A99-A762-478D-BAEE-0237F8585B6C}" type="presParOf" srcId="{5289FDF7-B353-4BBE-9F6D-2E2C5AF8856F}" destId="{9039B22E-D49A-49B1-A475-904156948391}" srcOrd="0" destOrd="0" presId="urn:microsoft.com/office/officeart/2005/8/layout/hierarchy1"/>
    <dgm:cxn modelId="{CC835C5D-293C-44AF-A3B3-CCBC05B126A8}" type="presParOf" srcId="{9039B22E-D49A-49B1-A475-904156948391}" destId="{B2DEA517-F140-462A-96B7-5CF89ECC8F35}" srcOrd="0" destOrd="0" presId="urn:microsoft.com/office/officeart/2005/8/layout/hierarchy1"/>
    <dgm:cxn modelId="{10E5317F-22A1-4CC6-B0B9-4CC38DCA90BF}" type="presParOf" srcId="{9039B22E-D49A-49B1-A475-904156948391}" destId="{94A4F350-21C3-4101-8F52-5D23791CE539}" srcOrd="1" destOrd="0" presId="urn:microsoft.com/office/officeart/2005/8/layout/hierarchy1"/>
    <dgm:cxn modelId="{7A07849C-4453-4E59-8087-25A3A1ECA624}" type="presParOf" srcId="{5289FDF7-B353-4BBE-9F6D-2E2C5AF8856F}" destId="{21429418-8BEF-4F41-A394-FC4B9E4AB1CE}" srcOrd="1" destOrd="0" presId="urn:microsoft.com/office/officeart/2005/8/layout/hierarchy1"/>
    <dgm:cxn modelId="{0BD08A11-9528-4567-9D6B-A37129A93ED9}" type="presParOf" srcId="{D413ADC0-3366-4F82-87FC-F06282A70946}" destId="{BDAA98A9-5CC4-489A-911C-5BFFF80A364D}" srcOrd="4" destOrd="0" presId="urn:microsoft.com/office/officeart/2005/8/layout/hierarchy1"/>
    <dgm:cxn modelId="{7DFF3EA4-11C9-4C6B-97E4-A620683DEBCF}" type="presParOf" srcId="{D413ADC0-3366-4F82-87FC-F06282A70946}" destId="{AA10DF18-AE9E-40D8-956C-5A07517B65FB}" srcOrd="5" destOrd="0" presId="urn:microsoft.com/office/officeart/2005/8/layout/hierarchy1"/>
    <dgm:cxn modelId="{98F4FC49-5542-4FCC-A8A1-255C6857E177}" type="presParOf" srcId="{AA10DF18-AE9E-40D8-956C-5A07517B65FB}" destId="{145CECEB-7B75-43D9-9106-0DCA6B634BB2}" srcOrd="0" destOrd="0" presId="urn:microsoft.com/office/officeart/2005/8/layout/hierarchy1"/>
    <dgm:cxn modelId="{7D68A6F8-EC36-44A9-B899-E46D31F59971}" type="presParOf" srcId="{145CECEB-7B75-43D9-9106-0DCA6B634BB2}" destId="{944A33CE-AE60-4374-A5AC-9C5459A197C8}" srcOrd="0" destOrd="0" presId="urn:microsoft.com/office/officeart/2005/8/layout/hierarchy1"/>
    <dgm:cxn modelId="{BE742833-663B-464F-B2D4-419CDD7FDC54}" type="presParOf" srcId="{145CECEB-7B75-43D9-9106-0DCA6B634BB2}" destId="{5B58F56C-AB62-476D-ACBE-3D094D134336}" srcOrd="1" destOrd="0" presId="urn:microsoft.com/office/officeart/2005/8/layout/hierarchy1"/>
    <dgm:cxn modelId="{99C5CDE9-D969-4488-A57C-7CBDFAEA8B33}" type="presParOf" srcId="{AA10DF18-AE9E-40D8-956C-5A07517B65FB}" destId="{B1D7A95A-4B1E-4895-8E09-9A2F2A6878F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DD6975F-08D3-43DE-AB09-C26B10D26B27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3FD8B83B-8C94-4D4D-9D2A-84D84732D058}">
      <dgm:prSet phldrT="[Текст]" custT="1"/>
      <dgm:spPr/>
      <dgm:t>
        <a:bodyPr/>
        <a:lstStyle/>
        <a:p>
          <a:r>
            <a:rPr lang="ru-RU" sz="2400" dirty="0"/>
            <a:t>Максимальное потенциальное единовременное пребывание </a:t>
          </a:r>
        </a:p>
        <a:p>
          <a:r>
            <a:rPr lang="ru-RU" sz="2400" b="1" dirty="0">
              <a:solidFill>
                <a:srgbClr val="FF0000"/>
              </a:solidFill>
            </a:rPr>
            <a:t>116</a:t>
          </a:r>
          <a:r>
            <a:rPr lang="ru-RU" sz="2400" dirty="0"/>
            <a:t> студ. </a:t>
          </a:r>
        </a:p>
      </dgm:t>
    </dgm:pt>
    <dgm:pt modelId="{9F8BBD9E-7178-47DD-A8A9-0848E4EA8F8A}" type="parTrans" cxnId="{AB1618C1-D561-48E3-ACCD-7ADDE045E45D}">
      <dgm:prSet/>
      <dgm:spPr/>
      <dgm:t>
        <a:bodyPr/>
        <a:lstStyle/>
        <a:p>
          <a:endParaRPr lang="ru-RU"/>
        </a:p>
      </dgm:t>
    </dgm:pt>
    <dgm:pt modelId="{1DC06C2A-B900-4344-9529-C7CD32F1DB83}" type="sibTrans" cxnId="{AB1618C1-D561-48E3-ACCD-7ADDE045E45D}">
      <dgm:prSet/>
      <dgm:spPr/>
      <dgm:t>
        <a:bodyPr/>
        <a:lstStyle/>
        <a:p>
          <a:endParaRPr lang="ru-RU"/>
        </a:p>
      </dgm:t>
    </dgm:pt>
    <dgm:pt modelId="{8BDA4820-F8AC-4FAE-88D1-9FEAD46A9D08}">
      <dgm:prSet phldrT="[Текст]"/>
      <dgm:spPr/>
      <dgm:t>
        <a:bodyPr/>
        <a:lstStyle/>
        <a:p>
          <a:r>
            <a:rPr lang="ru-RU" dirty="0"/>
            <a:t>20.07 – 31.08.20</a:t>
          </a:r>
        </a:p>
        <a:p>
          <a:r>
            <a:rPr lang="ru-RU" b="1" dirty="0">
              <a:solidFill>
                <a:srgbClr val="FF0000"/>
              </a:solidFill>
            </a:rPr>
            <a:t>89</a:t>
          </a:r>
          <a:r>
            <a:rPr lang="ru-RU" dirty="0"/>
            <a:t> студ.</a:t>
          </a:r>
        </a:p>
        <a:p>
          <a:endParaRPr lang="ru-RU" dirty="0"/>
        </a:p>
      </dgm:t>
    </dgm:pt>
    <dgm:pt modelId="{DDEBFF31-1EAF-49BD-93C7-040F4A4B5876}" type="parTrans" cxnId="{1E50A9EF-7B90-4F25-9EFB-784EC0FB0AAA}">
      <dgm:prSet/>
      <dgm:spPr/>
      <dgm:t>
        <a:bodyPr/>
        <a:lstStyle/>
        <a:p>
          <a:endParaRPr lang="ru-RU"/>
        </a:p>
      </dgm:t>
    </dgm:pt>
    <dgm:pt modelId="{5789DEA3-78DD-41F8-A20F-3E0CFDDB7AB5}" type="sibTrans" cxnId="{1E50A9EF-7B90-4F25-9EFB-784EC0FB0AAA}">
      <dgm:prSet/>
      <dgm:spPr/>
      <dgm:t>
        <a:bodyPr/>
        <a:lstStyle/>
        <a:p>
          <a:endParaRPr lang="ru-RU"/>
        </a:p>
      </dgm:t>
    </dgm:pt>
    <dgm:pt modelId="{871999AD-70D6-48DC-BFE9-17B1524567DC}">
      <dgm:prSet phldrT="[Текст]"/>
      <dgm:spPr/>
      <dgm:t>
        <a:bodyPr/>
        <a:lstStyle/>
        <a:p>
          <a:r>
            <a:rPr lang="ru-RU" dirty="0"/>
            <a:t>27.07.- 23.08.20</a:t>
          </a:r>
        </a:p>
        <a:p>
          <a:r>
            <a:rPr lang="ru-RU" b="1" dirty="0">
              <a:solidFill>
                <a:srgbClr val="FF0000"/>
              </a:solidFill>
            </a:rPr>
            <a:t>64</a:t>
          </a:r>
          <a:r>
            <a:rPr lang="ru-RU" dirty="0"/>
            <a:t> студ.</a:t>
          </a:r>
        </a:p>
      </dgm:t>
    </dgm:pt>
    <dgm:pt modelId="{FD9A0747-91D6-476E-B9F7-3BC01344D620}" type="parTrans" cxnId="{1412B449-71E9-4520-9997-7E1DECFC35D8}">
      <dgm:prSet/>
      <dgm:spPr/>
      <dgm:t>
        <a:bodyPr/>
        <a:lstStyle/>
        <a:p>
          <a:endParaRPr lang="ru-RU"/>
        </a:p>
      </dgm:t>
    </dgm:pt>
    <dgm:pt modelId="{C88870CB-CD4B-4C2A-9213-CB087AC0CD10}" type="sibTrans" cxnId="{1412B449-71E9-4520-9997-7E1DECFC35D8}">
      <dgm:prSet/>
      <dgm:spPr/>
      <dgm:t>
        <a:bodyPr/>
        <a:lstStyle/>
        <a:p>
          <a:endParaRPr lang="ru-RU"/>
        </a:p>
      </dgm:t>
    </dgm:pt>
    <dgm:pt modelId="{6B9654D2-0882-4668-B1D6-12092F9D4238}">
      <dgm:prSet/>
      <dgm:spPr/>
      <dgm:t>
        <a:bodyPr/>
        <a:lstStyle/>
        <a:p>
          <a:r>
            <a:rPr lang="ru-RU" dirty="0"/>
            <a:t>06.07 – 02.08.20</a:t>
          </a:r>
        </a:p>
        <a:p>
          <a:r>
            <a:rPr lang="ru-RU" dirty="0">
              <a:solidFill>
                <a:srgbClr val="FF0000"/>
              </a:solidFill>
            </a:rPr>
            <a:t>52</a:t>
          </a:r>
        </a:p>
      </dgm:t>
    </dgm:pt>
    <dgm:pt modelId="{13D97976-99D3-437D-BAFC-85AF4134DA17}" type="parTrans" cxnId="{59BB83D0-46AE-45DE-8145-47E0E999735E}">
      <dgm:prSet/>
      <dgm:spPr/>
      <dgm:t>
        <a:bodyPr/>
        <a:lstStyle/>
        <a:p>
          <a:endParaRPr lang="ru-RU"/>
        </a:p>
      </dgm:t>
    </dgm:pt>
    <dgm:pt modelId="{886BA580-9313-4588-AB4D-F7DE7722B39D}" type="sibTrans" cxnId="{59BB83D0-46AE-45DE-8145-47E0E999735E}">
      <dgm:prSet/>
      <dgm:spPr/>
      <dgm:t>
        <a:bodyPr/>
        <a:lstStyle/>
        <a:p>
          <a:endParaRPr lang="ru-RU"/>
        </a:p>
      </dgm:t>
    </dgm:pt>
    <dgm:pt modelId="{C929309C-FA5A-4C1A-B6EC-EE3BF79CF369}" type="pres">
      <dgm:prSet presAssocID="{1DD6975F-08D3-43DE-AB09-C26B10D26B27}" presName="compositeShape" presStyleCnt="0">
        <dgm:presLayoutVars>
          <dgm:chMax val="7"/>
          <dgm:dir/>
          <dgm:resizeHandles val="exact"/>
        </dgm:presLayoutVars>
      </dgm:prSet>
      <dgm:spPr/>
    </dgm:pt>
    <dgm:pt modelId="{C989B0CC-FB33-4E53-AC20-75A5BDD7325D}" type="pres">
      <dgm:prSet presAssocID="{3FD8B83B-8C94-4D4D-9D2A-84D84732D058}" presName="circ1" presStyleLbl="vennNode1" presStyleIdx="0" presStyleCnt="4" custScaleX="218777" custScaleY="192308" custLinFactX="-40236" custLinFactNeighborX="-100000" custLinFactNeighborY="2215"/>
      <dgm:spPr/>
    </dgm:pt>
    <dgm:pt modelId="{DFFA88DE-1AC2-49E1-9B1C-1D23C251990D}" type="pres">
      <dgm:prSet presAssocID="{3FD8B83B-8C94-4D4D-9D2A-84D84732D05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C650C8E-78C9-47BB-8AF9-A9EFBB1FA7D3}" type="pres">
      <dgm:prSet presAssocID="{8BDA4820-F8AC-4FAE-88D1-9FEAD46A9D08}" presName="circ2" presStyleLbl="vennNode1" presStyleIdx="1" presStyleCnt="4" custScaleX="164389" custScaleY="158915"/>
      <dgm:spPr/>
    </dgm:pt>
    <dgm:pt modelId="{A7C971A5-3009-47D9-8EA2-C08A28BCFE53}" type="pres">
      <dgm:prSet presAssocID="{8BDA4820-F8AC-4FAE-88D1-9FEAD46A9D0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39F7A59-02A7-42DE-9AE9-456A86E27743}" type="pres">
      <dgm:prSet presAssocID="{6B9654D2-0882-4668-B1D6-12092F9D4238}" presName="circ3" presStyleLbl="vennNode1" presStyleIdx="2" presStyleCnt="4"/>
      <dgm:spPr/>
    </dgm:pt>
    <dgm:pt modelId="{ABD1AC26-0A5B-4B55-A042-CA87D1E16BD2}" type="pres">
      <dgm:prSet presAssocID="{6B9654D2-0882-4668-B1D6-12092F9D423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775D239-9F08-48F8-9ACF-23E0F1ED001F}" type="pres">
      <dgm:prSet presAssocID="{871999AD-70D6-48DC-BFE9-17B1524567DC}" presName="circ4" presStyleLbl="vennNode1" presStyleIdx="3" presStyleCnt="4" custScaleX="141989" custScaleY="131657"/>
      <dgm:spPr/>
    </dgm:pt>
    <dgm:pt modelId="{BE756052-6A09-4518-9B25-423A7D82F815}" type="pres">
      <dgm:prSet presAssocID="{871999AD-70D6-48DC-BFE9-17B1524567DC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CA700D20-8390-4B78-9B12-94E3BA5E9DFC}" type="presOf" srcId="{6B9654D2-0882-4668-B1D6-12092F9D4238}" destId="{B39F7A59-02A7-42DE-9AE9-456A86E27743}" srcOrd="0" destOrd="0" presId="urn:microsoft.com/office/officeart/2005/8/layout/venn1"/>
    <dgm:cxn modelId="{9E0A1131-0D4F-4F1E-B823-D44F3B76F793}" type="presOf" srcId="{8BDA4820-F8AC-4FAE-88D1-9FEAD46A9D08}" destId="{A7C971A5-3009-47D9-8EA2-C08A28BCFE53}" srcOrd="1" destOrd="0" presId="urn:microsoft.com/office/officeart/2005/8/layout/venn1"/>
    <dgm:cxn modelId="{1412B449-71E9-4520-9997-7E1DECFC35D8}" srcId="{1DD6975F-08D3-43DE-AB09-C26B10D26B27}" destId="{871999AD-70D6-48DC-BFE9-17B1524567DC}" srcOrd="3" destOrd="0" parTransId="{FD9A0747-91D6-476E-B9F7-3BC01344D620}" sibTransId="{C88870CB-CD4B-4C2A-9213-CB087AC0CD10}"/>
    <dgm:cxn modelId="{8DE6E96B-3345-44AF-899D-8B5D73E75195}" type="presOf" srcId="{3FD8B83B-8C94-4D4D-9D2A-84D84732D058}" destId="{C989B0CC-FB33-4E53-AC20-75A5BDD7325D}" srcOrd="0" destOrd="0" presId="urn:microsoft.com/office/officeart/2005/8/layout/venn1"/>
    <dgm:cxn modelId="{87D26280-7AA1-4AE8-B142-61ACF31404EC}" type="presOf" srcId="{6B9654D2-0882-4668-B1D6-12092F9D4238}" destId="{ABD1AC26-0A5B-4B55-A042-CA87D1E16BD2}" srcOrd="1" destOrd="0" presId="urn:microsoft.com/office/officeart/2005/8/layout/venn1"/>
    <dgm:cxn modelId="{4570D7A4-21D4-4CF6-902A-9B950FD0874C}" type="presOf" srcId="{3FD8B83B-8C94-4D4D-9D2A-84D84732D058}" destId="{DFFA88DE-1AC2-49E1-9B1C-1D23C251990D}" srcOrd="1" destOrd="0" presId="urn:microsoft.com/office/officeart/2005/8/layout/venn1"/>
    <dgm:cxn modelId="{0F22F8A5-E04C-46E4-8D00-FA10FB0123CB}" type="presOf" srcId="{871999AD-70D6-48DC-BFE9-17B1524567DC}" destId="{BE756052-6A09-4518-9B25-423A7D82F815}" srcOrd="1" destOrd="0" presId="urn:microsoft.com/office/officeart/2005/8/layout/venn1"/>
    <dgm:cxn modelId="{ACE76DA6-506D-456F-9205-25823AA5C06B}" type="presOf" srcId="{871999AD-70D6-48DC-BFE9-17B1524567DC}" destId="{D775D239-9F08-48F8-9ACF-23E0F1ED001F}" srcOrd="0" destOrd="0" presId="urn:microsoft.com/office/officeart/2005/8/layout/venn1"/>
    <dgm:cxn modelId="{AB1618C1-D561-48E3-ACCD-7ADDE045E45D}" srcId="{1DD6975F-08D3-43DE-AB09-C26B10D26B27}" destId="{3FD8B83B-8C94-4D4D-9D2A-84D84732D058}" srcOrd="0" destOrd="0" parTransId="{9F8BBD9E-7178-47DD-A8A9-0848E4EA8F8A}" sibTransId="{1DC06C2A-B900-4344-9529-C7CD32F1DB83}"/>
    <dgm:cxn modelId="{68EB7ACD-5811-4624-A5D6-74745C83EC79}" type="presOf" srcId="{1DD6975F-08D3-43DE-AB09-C26B10D26B27}" destId="{C929309C-FA5A-4C1A-B6EC-EE3BF79CF369}" srcOrd="0" destOrd="0" presId="urn:microsoft.com/office/officeart/2005/8/layout/venn1"/>
    <dgm:cxn modelId="{59BB83D0-46AE-45DE-8145-47E0E999735E}" srcId="{1DD6975F-08D3-43DE-AB09-C26B10D26B27}" destId="{6B9654D2-0882-4668-B1D6-12092F9D4238}" srcOrd="2" destOrd="0" parTransId="{13D97976-99D3-437D-BAFC-85AF4134DA17}" sibTransId="{886BA580-9313-4588-AB4D-F7DE7722B39D}"/>
    <dgm:cxn modelId="{02BCEED2-FDD1-47A7-8A2C-6882B255C8B6}" type="presOf" srcId="{8BDA4820-F8AC-4FAE-88D1-9FEAD46A9D08}" destId="{4C650C8E-78C9-47BB-8AF9-A9EFBB1FA7D3}" srcOrd="0" destOrd="0" presId="urn:microsoft.com/office/officeart/2005/8/layout/venn1"/>
    <dgm:cxn modelId="{1E50A9EF-7B90-4F25-9EFB-784EC0FB0AAA}" srcId="{1DD6975F-08D3-43DE-AB09-C26B10D26B27}" destId="{8BDA4820-F8AC-4FAE-88D1-9FEAD46A9D08}" srcOrd="1" destOrd="0" parTransId="{DDEBFF31-1EAF-49BD-93C7-040F4A4B5876}" sibTransId="{5789DEA3-78DD-41F8-A20F-3E0CFDDB7AB5}"/>
    <dgm:cxn modelId="{7587D31A-8F64-4986-930E-76352C53A573}" type="presParOf" srcId="{C929309C-FA5A-4C1A-B6EC-EE3BF79CF369}" destId="{C989B0CC-FB33-4E53-AC20-75A5BDD7325D}" srcOrd="0" destOrd="0" presId="urn:microsoft.com/office/officeart/2005/8/layout/venn1"/>
    <dgm:cxn modelId="{4E47A823-4466-4AFB-B72C-51E33CC14037}" type="presParOf" srcId="{C929309C-FA5A-4C1A-B6EC-EE3BF79CF369}" destId="{DFFA88DE-1AC2-49E1-9B1C-1D23C251990D}" srcOrd="1" destOrd="0" presId="urn:microsoft.com/office/officeart/2005/8/layout/venn1"/>
    <dgm:cxn modelId="{A567839D-5E22-40CB-A88B-E3127CD371C0}" type="presParOf" srcId="{C929309C-FA5A-4C1A-B6EC-EE3BF79CF369}" destId="{4C650C8E-78C9-47BB-8AF9-A9EFBB1FA7D3}" srcOrd="2" destOrd="0" presId="urn:microsoft.com/office/officeart/2005/8/layout/venn1"/>
    <dgm:cxn modelId="{83BE2140-E2C7-45FA-85BD-EE2B7F7B7F77}" type="presParOf" srcId="{C929309C-FA5A-4C1A-B6EC-EE3BF79CF369}" destId="{A7C971A5-3009-47D9-8EA2-C08A28BCFE53}" srcOrd="3" destOrd="0" presId="urn:microsoft.com/office/officeart/2005/8/layout/venn1"/>
    <dgm:cxn modelId="{34B73D79-B2F2-4E4D-8A02-58550E65047E}" type="presParOf" srcId="{C929309C-FA5A-4C1A-B6EC-EE3BF79CF369}" destId="{B39F7A59-02A7-42DE-9AE9-456A86E27743}" srcOrd="4" destOrd="0" presId="urn:microsoft.com/office/officeart/2005/8/layout/venn1"/>
    <dgm:cxn modelId="{83A12578-66D7-4511-9BB1-E85E682308CD}" type="presParOf" srcId="{C929309C-FA5A-4C1A-B6EC-EE3BF79CF369}" destId="{ABD1AC26-0A5B-4B55-A042-CA87D1E16BD2}" srcOrd="5" destOrd="0" presId="urn:microsoft.com/office/officeart/2005/8/layout/venn1"/>
    <dgm:cxn modelId="{999B3AE3-2B1E-42F7-97DC-C53F4A45003E}" type="presParOf" srcId="{C929309C-FA5A-4C1A-B6EC-EE3BF79CF369}" destId="{D775D239-9F08-48F8-9ACF-23E0F1ED001F}" srcOrd="6" destOrd="0" presId="urn:microsoft.com/office/officeart/2005/8/layout/venn1"/>
    <dgm:cxn modelId="{BDD269A0-C0D2-4C50-9CB4-684C4B25A119}" type="presParOf" srcId="{C929309C-FA5A-4C1A-B6EC-EE3BF79CF369}" destId="{BE756052-6A09-4518-9B25-423A7D82F815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309B5DF-C2B8-4F64-B52E-BD5F21A43F6B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E9B6D2-C022-4CD1-A86C-86989DEE20D5}">
      <dgm:prSet phldrT="[Текст]"/>
      <dgm:spPr/>
      <dgm:t>
        <a:bodyPr/>
        <a:lstStyle/>
        <a:p>
          <a:r>
            <a:rPr lang="ru-RU" b="1" dirty="0" err="1"/>
            <a:t>БПиСОТ</a:t>
          </a:r>
          <a:r>
            <a:rPr lang="ru-RU" b="1" dirty="0"/>
            <a:t> «</a:t>
          </a:r>
          <a:r>
            <a:rPr lang="ru-RU" b="1" dirty="0" err="1"/>
            <a:t>Лиманчик</a:t>
          </a:r>
          <a:r>
            <a:rPr lang="ru-RU" b="1" dirty="0"/>
            <a:t>»</a:t>
          </a:r>
          <a:endParaRPr lang="ru-RU" dirty="0"/>
        </a:p>
      </dgm:t>
    </dgm:pt>
    <dgm:pt modelId="{970C0F5C-DE58-49D8-B9C9-D66182FE76AD}" type="parTrans" cxnId="{0AAA381C-4A0C-41F8-BD3F-7E64412F328B}">
      <dgm:prSet/>
      <dgm:spPr/>
      <dgm:t>
        <a:bodyPr/>
        <a:lstStyle/>
        <a:p>
          <a:endParaRPr lang="ru-RU"/>
        </a:p>
      </dgm:t>
    </dgm:pt>
    <dgm:pt modelId="{D84D52D1-65BC-40D8-A292-BAEC212691A7}" type="sibTrans" cxnId="{0AAA381C-4A0C-41F8-BD3F-7E64412F328B}">
      <dgm:prSet/>
      <dgm:spPr/>
      <dgm:t>
        <a:bodyPr/>
        <a:lstStyle/>
        <a:p>
          <a:endParaRPr lang="ru-RU"/>
        </a:p>
      </dgm:t>
    </dgm:pt>
    <dgm:pt modelId="{6847E3DB-BD4B-4EA5-8646-2ABE97C882AF}">
      <dgm:prSet/>
      <dgm:spPr/>
      <dgm:t>
        <a:bodyPr/>
        <a:lstStyle/>
        <a:p>
          <a:pPr>
            <a:spcAft>
              <a:spcPts val="0"/>
            </a:spcAft>
          </a:pPr>
          <a:r>
            <a:rPr lang="ru-RU" b="1" dirty="0">
              <a:solidFill>
                <a:srgbClr val="FF0000"/>
              </a:solidFill>
            </a:rPr>
            <a:t>22.06.2020 – 05.07.2020 </a:t>
          </a:r>
          <a:r>
            <a:rPr lang="ru-RU" b="1" dirty="0" err="1"/>
            <a:t>гидрометеорологи</a:t>
          </a:r>
          <a:r>
            <a:rPr lang="ru-RU" b="1" dirty="0"/>
            <a:t> </a:t>
          </a:r>
        </a:p>
        <a:p>
          <a:pPr>
            <a:spcAft>
              <a:spcPts val="0"/>
            </a:spcAft>
          </a:pPr>
          <a:r>
            <a:rPr lang="ru-RU" b="1" dirty="0"/>
            <a:t>2 курс </a:t>
          </a:r>
        </a:p>
        <a:p>
          <a:pPr>
            <a:spcAft>
              <a:spcPts val="0"/>
            </a:spcAft>
          </a:pPr>
          <a:r>
            <a:rPr lang="ru-RU" b="1" dirty="0"/>
            <a:t>(20 студ. + 2 преп.)</a:t>
          </a:r>
        </a:p>
      </dgm:t>
    </dgm:pt>
    <dgm:pt modelId="{E61D8E8D-BBA4-4A68-9434-58164B595BA4}" type="parTrans" cxnId="{69983CCC-44E3-4AF4-8E1F-2154375CDD0C}">
      <dgm:prSet/>
      <dgm:spPr/>
      <dgm:t>
        <a:bodyPr/>
        <a:lstStyle/>
        <a:p>
          <a:endParaRPr lang="ru-RU"/>
        </a:p>
      </dgm:t>
    </dgm:pt>
    <dgm:pt modelId="{5CA7B361-7591-4F98-9C30-06A180C8A8C3}" type="sibTrans" cxnId="{69983CCC-44E3-4AF4-8E1F-2154375CDD0C}">
      <dgm:prSet/>
      <dgm:spPr/>
      <dgm:t>
        <a:bodyPr/>
        <a:lstStyle/>
        <a:p>
          <a:endParaRPr lang="ru-RU"/>
        </a:p>
      </dgm:t>
    </dgm:pt>
    <dgm:pt modelId="{3717808E-5A0E-4678-9E2E-38C638ACAB02}">
      <dgm:prSet/>
      <dgm:spPr/>
      <dgm:t>
        <a:bodyPr/>
        <a:lstStyle/>
        <a:p>
          <a:pPr>
            <a:spcAft>
              <a:spcPts val="0"/>
            </a:spcAft>
          </a:pPr>
          <a:r>
            <a:rPr lang="ru-RU" b="1" dirty="0"/>
            <a:t>20.07.2020 – 31.07.2020 экологи 2 курс </a:t>
          </a:r>
        </a:p>
        <a:p>
          <a:pPr>
            <a:spcAft>
              <a:spcPts val="0"/>
            </a:spcAft>
          </a:pPr>
          <a:r>
            <a:rPr lang="ru-RU" b="1" dirty="0"/>
            <a:t>(25 студ. + 2 преп.) </a:t>
          </a:r>
        </a:p>
      </dgm:t>
    </dgm:pt>
    <dgm:pt modelId="{4566BCD8-ED0B-476C-973B-6CF1EDEB2247}" type="parTrans" cxnId="{D374659B-8E79-49D2-80F4-2A0C01CC2E1B}">
      <dgm:prSet/>
      <dgm:spPr/>
      <dgm:t>
        <a:bodyPr/>
        <a:lstStyle/>
        <a:p>
          <a:endParaRPr lang="ru-RU"/>
        </a:p>
      </dgm:t>
    </dgm:pt>
    <dgm:pt modelId="{AF770316-837D-4C8F-8B54-CAD7862BF9FD}" type="sibTrans" cxnId="{D374659B-8E79-49D2-80F4-2A0C01CC2E1B}">
      <dgm:prSet/>
      <dgm:spPr/>
      <dgm:t>
        <a:bodyPr/>
        <a:lstStyle/>
        <a:p>
          <a:endParaRPr lang="ru-RU"/>
        </a:p>
      </dgm:t>
    </dgm:pt>
    <dgm:pt modelId="{8E1CC1C2-CE63-43B3-89CB-5574EFA7D91A}" type="pres">
      <dgm:prSet presAssocID="{5309B5DF-C2B8-4F64-B52E-BD5F21A43F6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4879106-3F27-4613-AE61-E69C29B16C63}" type="pres">
      <dgm:prSet presAssocID="{FBE9B6D2-C022-4CD1-A86C-86989DEE20D5}" presName="hierRoot1" presStyleCnt="0">
        <dgm:presLayoutVars>
          <dgm:hierBranch val="init"/>
        </dgm:presLayoutVars>
      </dgm:prSet>
      <dgm:spPr/>
    </dgm:pt>
    <dgm:pt modelId="{B5C37C16-EA38-4464-9D01-0D0C502C2884}" type="pres">
      <dgm:prSet presAssocID="{FBE9B6D2-C022-4CD1-A86C-86989DEE20D5}" presName="rootComposite1" presStyleCnt="0"/>
      <dgm:spPr/>
    </dgm:pt>
    <dgm:pt modelId="{19E4411B-2C45-4C0E-9ED7-C3070A09E646}" type="pres">
      <dgm:prSet presAssocID="{FBE9B6D2-C022-4CD1-A86C-86989DEE20D5}" presName="rootText1" presStyleLbl="node0" presStyleIdx="0" presStyleCnt="1">
        <dgm:presLayoutVars>
          <dgm:chPref val="3"/>
        </dgm:presLayoutVars>
      </dgm:prSet>
      <dgm:spPr/>
    </dgm:pt>
    <dgm:pt modelId="{75B91302-F8A8-4AC4-8723-22EC9EE1AB21}" type="pres">
      <dgm:prSet presAssocID="{FBE9B6D2-C022-4CD1-A86C-86989DEE20D5}" presName="rootConnector1" presStyleLbl="node1" presStyleIdx="0" presStyleCnt="0"/>
      <dgm:spPr/>
    </dgm:pt>
    <dgm:pt modelId="{2B999850-1E1B-49F1-BDAC-F3BB1EB9FD8C}" type="pres">
      <dgm:prSet presAssocID="{FBE9B6D2-C022-4CD1-A86C-86989DEE20D5}" presName="hierChild2" presStyleCnt="0"/>
      <dgm:spPr/>
    </dgm:pt>
    <dgm:pt modelId="{610E9803-3E86-40AD-96C2-6395630772FD}" type="pres">
      <dgm:prSet presAssocID="{E61D8E8D-BBA4-4A68-9434-58164B595BA4}" presName="Name37" presStyleLbl="parChTrans1D2" presStyleIdx="0" presStyleCnt="2"/>
      <dgm:spPr/>
    </dgm:pt>
    <dgm:pt modelId="{3888B338-F129-40B6-A25B-8FDA7379F90B}" type="pres">
      <dgm:prSet presAssocID="{6847E3DB-BD4B-4EA5-8646-2ABE97C882AF}" presName="hierRoot2" presStyleCnt="0">
        <dgm:presLayoutVars>
          <dgm:hierBranch val="init"/>
        </dgm:presLayoutVars>
      </dgm:prSet>
      <dgm:spPr/>
    </dgm:pt>
    <dgm:pt modelId="{6A1BFAA3-A006-461B-9303-02E075705D6E}" type="pres">
      <dgm:prSet presAssocID="{6847E3DB-BD4B-4EA5-8646-2ABE97C882AF}" presName="rootComposite" presStyleCnt="0"/>
      <dgm:spPr/>
    </dgm:pt>
    <dgm:pt modelId="{3399D9CF-B6BA-4773-BEC0-46C32A392088}" type="pres">
      <dgm:prSet presAssocID="{6847E3DB-BD4B-4EA5-8646-2ABE97C882AF}" presName="rootText" presStyleLbl="node2" presStyleIdx="0" presStyleCnt="2">
        <dgm:presLayoutVars>
          <dgm:chPref val="3"/>
        </dgm:presLayoutVars>
      </dgm:prSet>
      <dgm:spPr/>
    </dgm:pt>
    <dgm:pt modelId="{BD2022E4-00FA-4EC9-9F05-FB725D6CF0DF}" type="pres">
      <dgm:prSet presAssocID="{6847E3DB-BD4B-4EA5-8646-2ABE97C882AF}" presName="rootConnector" presStyleLbl="node2" presStyleIdx="0" presStyleCnt="2"/>
      <dgm:spPr/>
    </dgm:pt>
    <dgm:pt modelId="{D6BC62E2-205A-4568-BAEC-CDEFE58A372C}" type="pres">
      <dgm:prSet presAssocID="{6847E3DB-BD4B-4EA5-8646-2ABE97C882AF}" presName="hierChild4" presStyleCnt="0"/>
      <dgm:spPr/>
    </dgm:pt>
    <dgm:pt modelId="{18AEAC21-881B-4700-B37A-91309C20890B}" type="pres">
      <dgm:prSet presAssocID="{6847E3DB-BD4B-4EA5-8646-2ABE97C882AF}" presName="hierChild5" presStyleCnt="0"/>
      <dgm:spPr/>
    </dgm:pt>
    <dgm:pt modelId="{7FF3D8EE-8344-4DE6-BCD6-A17BB94DE53C}" type="pres">
      <dgm:prSet presAssocID="{4566BCD8-ED0B-476C-973B-6CF1EDEB2247}" presName="Name37" presStyleLbl="parChTrans1D2" presStyleIdx="1" presStyleCnt="2"/>
      <dgm:spPr/>
    </dgm:pt>
    <dgm:pt modelId="{958062F0-E923-4C16-AFBA-C07952FAA6F4}" type="pres">
      <dgm:prSet presAssocID="{3717808E-5A0E-4678-9E2E-38C638ACAB02}" presName="hierRoot2" presStyleCnt="0">
        <dgm:presLayoutVars>
          <dgm:hierBranch val="init"/>
        </dgm:presLayoutVars>
      </dgm:prSet>
      <dgm:spPr/>
    </dgm:pt>
    <dgm:pt modelId="{82210307-30CA-4626-BF11-BF588953B450}" type="pres">
      <dgm:prSet presAssocID="{3717808E-5A0E-4678-9E2E-38C638ACAB02}" presName="rootComposite" presStyleCnt="0"/>
      <dgm:spPr/>
    </dgm:pt>
    <dgm:pt modelId="{2FFCF40E-CCE9-434F-8000-0270F4B09EF9}" type="pres">
      <dgm:prSet presAssocID="{3717808E-5A0E-4678-9E2E-38C638ACAB02}" presName="rootText" presStyleLbl="node2" presStyleIdx="1" presStyleCnt="2">
        <dgm:presLayoutVars>
          <dgm:chPref val="3"/>
        </dgm:presLayoutVars>
      </dgm:prSet>
      <dgm:spPr/>
    </dgm:pt>
    <dgm:pt modelId="{DB3C3947-E2F0-4017-A8CE-F3D4AE1DC20E}" type="pres">
      <dgm:prSet presAssocID="{3717808E-5A0E-4678-9E2E-38C638ACAB02}" presName="rootConnector" presStyleLbl="node2" presStyleIdx="1" presStyleCnt="2"/>
      <dgm:spPr/>
    </dgm:pt>
    <dgm:pt modelId="{0C656FAE-51CB-492F-AE91-BA7E2DFB246D}" type="pres">
      <dgm:prSet presAssocID="{3717808E-5A0E-4678-9E2E-38C638ACAB02}" presName="hierChild4" presStyleCnt="0"/>
      <dgm:spPr/>
    </dgm:pt>
    <dgm:pt modelId="{FBDAB8DD-662A-46AA-82E4-B42F937D9394}" type="pres">
      <dgm:prSet presAssocID="{3717808E-5A0E-4678-9E2E-38C638ACAB02}" presName="hierChild5" presStyleCnt="0"/>
      <dgm:spPr/>
    </dgm:pt>
    <dgm:pt modelId="{D81428F0-96D2-4197-98D4-13976182073E}" type="pres">
      <dgm:prSet presAssocID="{FBE9B6D2-C022-4CD1-A86C-86989DEE20D5}" presName="hierChild3" presStyleCnt="0"/>
      <dgm:spPr/>
    </dgm:pt>
  </dgm:ptLst>
  <dgm:cxnLst>
    <dgm:cxn modelId="{0AAA381C-4A0C-41F8-BD3F-7E64412F328B}" srcId="{5309B5DF-C2B8-4F64-B52E-BD5F21A43F6B}" destId="{FBE9B6D2-C022-4CD1-A86C-86989DEE20D5}" srcOrd="0" destOrd="0" parTransId="{970C0F5C-DE58-49D8-B9C9-D66182FE76AD}" sibTransId="{D84D52D1-65BC-40D8-A292-BAEC212691A7}"/>
    <dgm:cxn modelId="{44C0D632-7145-4065-A08C-A8E466E6F288}" type="presOf" srcId="{4566BCD8-ED0B-476C-973B-6CF1EDEB2247}" destId="{7FF3D8EE-8344-4DE6-BCD6-A17BB94DE53C}" srcOrd="0" destOrd="0" presId="urn:microsoft.com/office/officeart/2005/8/layout/orgChart1"/>
    <dgm:cxn modelId="{4B27E948-6264-4C00-9426-F9B90A61AE28}" type="presOf" srcId="{FBE9B6D2-C022-4CD1-A86C-86989DEE20D5}" destId="{19E4411B-2C45-4C0E-9ED7-C3070A09E646}" srcOrd="0" destOrd="0" presId="urn:microsoft.com/office/officeart/2005/8/layout/orgChart1"/>
    <dgm:cxn modelId="{ABBA836F-898E-4788-9640-DAA15570F56E}" type="presOf" srcId="{5309B5DF-C2B8-4F64-B52E-BD5F21A43F6B}" destId="{8E1CC1C2-CE63-43B3-89CB-5574EFA7D91A}" srcOrd="0" destOrd="0" presId="urn:microsoft.com/office/officeart/2005/8/layout/orgChart1"/>
    <dgm:cxn modelId="{D3A30657-F557-402B-822A-E29D4AE3A3DB}" type="presOf" srcId="{6847E3DB-BD4B-4EA5-8646-2ABE97C882AF}" destId="{BD2022E4-00FA-4EC9-9F05-FB725D6CF0DF}" srcOrd="1" destOrd="0" presId="urn:microsoft.com/office/officeart/2005/8/layout/orgChart1"/>
    <dgm:cxn modelId="{D374659B-8E79-49D2-80F4-2A0C01CC2E1B}" srcId="{FBE9B6D2-C022-4CD1-A86C-86989DEE20D5}" destId="{3717808E-5A0E-4678-9E2E-38C638ACAB02}" srcOrd="1" destOrd="0" parTransId="{4566BCD8-ED0B-476C-973B-6CF1EDEB2247}" sibTransId="{AF770316-837D-4C8F-8B54-CAD7862BF9FD}"/>
    <dgm:cxn modelId="{69983CCC-44E3-4AF4-8E1F-2154375CDD0C}" srcId="{FBE9B6D2-C022-4CD1-A86C-86989DEE20D5}" destId="{6847E3DB-BD4B-4EA5-8646-2ABE97C882AF}" srcOrd="0" destOrd="0" parTransId="{E61D8E8D-BBA4-4A68-9434-58164B595BA4}" sibTransId="{5CA7B361-7591-4F98-9C30-06A180C8A8C3}"/>
    <dgm:cxn modelId="{293907E7-85A5-40CB-8B73-F2170D1A6EA4}" type="presOf" srcId="{E61D8E8D-BBA4-4A68-9434-58164B595BA4}" destId="{610E9803-3E86-40AD-96C2-6395630772FD}" srcOrd="0" destOrd="0" presId="urn:microsoft.com/office/officeart/2005/8/layout/orgChart1"/>
    <dgm:cxn modelId="{01CFE1E9-BA26-4239-8903-BAD41A51E77C}" type="presOf" srcId="{3717808E-5A0E-4678-9E2E-38C638ACAB02}" destId="{2FFCF40E-CCE9-434F-8000-0270F4B09EF9}" srcOrd="0" destOrd="0" presId="urn:microsoft.com/office/officeart/2005/8/layout/orgChart1"/>
    <dgm:cxn modelId="{2FE508EA-87AE-408B-8E8A-38380914E5D7}" type="presOf" srcId="{6847E3DB-BD4B-4EA5-8646-2ABE97C882AF}" destId="{3399D9CF-B6BA-4773-BEC0-46C32A392088}" srcOrd="0" destOrd="0" presId="urn:microsoft.com/office/officeart/2005/8/layout/orgChart1"/>
    <dgm:cxn modelId="{5637AAF5-D60B-4BC2-A8A3-C8AB49294557}" type="presOf" srcId="{FBE9B6D2-C022-4CD1-A86C-86989DEE20D5}" destId="{75B91302-F8A8-4AC4-8723-22EC9EE1AB21}" srcOrd="1" destOrd="0" presId="urn:microsoft.com/office/officeart/2005/8/layout/orgChart1"/>
    <dgm:cxn modelId="{E0B4C6FC-C451-4011-B265-AA5CB6CDC5AB}" type="presOf" srcId="{3717808E-5A0E-4678-9E2E-38C638ACAB02}" destId="{DB3C3947-E2F0-4017-A8CE-F3D4AE1DC20E}" srcOrd="1" destOrd="0" presId="urn:microsoft.com/office/officeart/2005/8/layout/orgChart1"/>
    <dgm:cxn modelId="{8A7EA54B-9B2A-43E0-8709-DA4498D4FFD5}" type="presParOf" srcId="{8E1CC1C2-CE63-43B3-89CB-5574EFA7D91A}" destId="{34879106-3F27-4613-AE61-E69C29B16C63}" srcOrd="0" destOrd="0" presId="urn:microsoft.com/office/officeart/2005/8/layout/orgChart1"/>
    <dgm:cxn modelId="{8BBEDFF2-3DBC-4343-AAFC-0A02BA429E05}" type="presParOf" srcId="{34879106-3F27-4613-AE61-E69C29B16C63}" destId="{B5C37C16-EA38-4464-9D01-0D0C502C2884}" srcOrd="0" destOrd="0" presId="urn:microsoft.com/office/officeart/2005/8/layout/orgChart1"/>
    <dgm:cxn modelId="{E5E68EE8-7F02-4415-B674-99FE0200F829}" type="presParOf" srcId="{B5C37C16-EA38-4464-9D01-0D0C502C2884}" destId="{19E4411B-2C45-4C0E-9ED7-C3070A09E646}" srcOrd="0" destOrd="0" presId="urn:microsoft.com/office/officeart/2005/8/layout/orgChart1"/>
    <dgm:cxn modelId="{4FB31F8D-48AE-4E47-9231-8FF3A9249A6A}" type="presParOf" srcId="{B5C37C16-EA38-4464-9D01-0D0C502C2884}" destId="{75B91302-F8A8-4AC4-8723-22EC9EE1AB21}" srcOrd="1" destOrd="0" presId="urn:microsoft.com/office/officeart/2005/8/layout/orgChart1"/>
    <dgm:cxn modelId="{9025D878-BA9D-4E0D-AF80-C4D843288508}" type="presParOf" srcId="{34879106-3F27-4613-AE61-E69C29B16C63}" destId="{2B999850-1E1B-49F1-BDAC-F3BB1EB9FD8C}" srcOrd="1" destOrd="0" presId="urn:microsoft.com/office/officeart/2005/8/layout/orgChart1"/>
    <dgm:cxn modelId="{74EB3803-6E7A-491D-ADD7-0468FC2D3990}" type="presParOf" srcId="{2B999850-1E1B-49F1-BDAC-F3BB1EB9FD8C}" destId="{610E9803-3E86-40AD-96C2-6395630772FD}" srcOrd="0" destOrd="0" presId="urn:microsoft.com/office/officeart/2005/8/layout/orgChart1"/>
    <dgm:cxn modelId="{0C54017A-D66F-49B4-8BCC-556B8C29089A}" type="presParOf" srcId="{2B999850-1E1B-49F1-BDAC-F3BB1EB9FD8C}" destId="{3888B338-F129-40B6-A25B-8FDA7379F90B}" srcOrd="1" destOrd="0" presId="urn:microsoft.com/office/officeart/2005/8/layout/orgChart1"/>
    <dgm:cxn modelId="{D56E2C1C-8316-4DCD-ACDB-EDB9043D0CB7}" type="presParOf" srcId="{3888B338-F129-40B6-A25B-8FDA7379F90B}" destId="{6A1BFAA3-A006-461B-9303-02E075705D6E}" srcOrd="0" destOrd="0" presId="urn:microsoft.com/office/officeart/2005/8/layout/orgChart1"/>
    <dgm:cxn modelId="{67B2C50B-F094-43C4-A288-E1198D322792}" type="presParOf" srcId="{6A1BFAA3-A006-461B-9303-02E075705D6E}" destId="{3399D9CF-B6BA-4773-BEC0-46C32A392088}" srcOrd="0" destOrd="0" presId="urn:microsoft.com/office/officeart/2005/8/layout/orgChart1"/>
    <dgm:cxn modelId="{7CD337BB-2C54-4C00-A171-9EE803850427}" type="presParOf" srcId="{6A1BFAA3-A006-461B-9303-02E075705D6E}" destId="{BD2022E4-00FA-4EC9-9F05-FB725D6CF0DF}" srcOrd="1" destOrd="0" presId="urn:microsoft.com/office/officeart/2005/8/layout/orgChart1"/>
    <dgm:cxn modelId="{787E6DA2-4A0A-4EEE-AB40-37695648E045}" type="presParOf" srcId="{3888B338-F129-40B6-A25B-8FDA7379F90B}" destId="{D6BC62E2-205A-4568-BAEC-CDEFE58A372C}" srcOrd="1" destOrd="0" presId="urn:microsoft.com/office/officeart/2005/8/layout/orgChart1"/>
    <dgm:cxn modelId="{4F90EBBA-7CC0-40DF-A675-A403D40973A7}" type="presParOf" srcId="{3888B338-F129-40B6-A25B-8FDA7379F90B}" destId="{18AEAC21-881B-4700-B37A-91309C20890B}" srcOrd="2" destOrd="0" presId="urn:microsoft.com/office/officeart/2005/8/layout/orgChart1"/>
    <dgm:cxn modelId="{57B8F219-2284-48D9-9F52-F7286349F94F}" type="presParOf" srcId="{2B999850-1E1B-49F1-BDAC-F3BB1EB9FD8C}" destId="{7FF3D8EE-8344-4DE6-BCD6-A17BB94DE53C}" srcOrd="2" destOrd="0" presId="urn:microsoft.com/office/officeart/2005/8/layout/orgChart1"/>
    <dgm:cxn modelId="{C6D803A5-3A66-40B4-898B-30658EC77169}" type="presParOf" srcId="{2B999850-1E1B-49F1-BDAC-F3BB1EB9FD8C}" destId="{958062F0-E923-4C16-AFBA-C07952FAA6F4}" srcOrd="3" destOrd="0" presId="urn:microsoft.com/office/officeart/2005/8/layout/orgChart1"/>
    <dgm:cxn modelId="{E1E7265A-266E-4D8E-8DA4-3484A0313068}" type="presParOf" srcId="{958062F0-E923-4C16-AFBA-C07952FAA6F4}" destId="{82210307-30CA-4626-BF11-BF588953B450}" srcOrd="0" destOrd="0" presId="urn:microsoft.com/office/officeart/2005/8/layout/orgChart1"/>
    <dgm:cxn modelId="{0CDA21E8-3551-42D3-9966-9BE8FF9B3F22}" type="presParOf" srcId="{82210307-30CA-4626-BF11-BF588953B450}" destId="{2FFCF40E-CCE9-434F-8000-0270F4B09EF9}" srcOrd="0" destOrd="0" presId="urn:microsoft.com/office/officeart/2005/8/layout/orgChart1"/>
    <dgm:cxn modelId="{4F4CA37C-72CE-4BA1-8D24-A4785510B725}" type="presParOf" srcId="{82210307-30CA-4626-BF11-BF588953B450}" destId="{DB3C3947-E2F0-4017-A8CE-F3D4AE1DC20E}" srcOrd="1" destOrd="0" presId="urn:microsoft.com/office/officeart/2005/8/layout/orgChart1"/>
    <dgm:cxn modelId="{3369DFF4-10B6-4022-990D-75E765214578}" type="presParOf" srcId="{958062F0-E923-4C16-AFBA-C07952FAA6F4}" destId="{0C656FAE-51CB-492F-AE91-BA7E2DFB246D}" srcOrd="1" destOrd="0" presId="urn:microsoft.com/office/officeart/2005/8/layout/orgChart1"/>
    <dgm:cxn modelId="{C9B4BA05-6C18-4499-B553-DBB97DD08F5B}" type="presParOf" srcId="{958062F0-E923-4C16-AFBA-C07952FAA6F4}" destId="{FBDAB8DD-662A-46AA-82E4-B42F937D9394}" srcOrd="2" destOrd="0" presId="urn:microsoft.com/office/officeart/2005/8/layout/orgChart1"/>
    <dgm:cxn modelId="{926DB5EC-32A7-4F58-879F-1C8624EB21B6}" type="presParOf" srcId="{34879106-3F27-4613-AE61-E69C29B16C63}" destId="{D81428F0-96D2-4197-98D4-13976182073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1A39B4-7407-4327-BD26-CE828A4AE41F}">
      <dsp:nvSpPr>
        <dsp:cNvPr id="0" name=""/>
        <dsp:cNvSpPr/>
      </dsp:nvSpPr>
      <dsp:spPr>
        <a:xfrm>
          <a:off x="2064165" y="1948520"/>
          <a:ext cx="1134999" cy="5401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8101"/>
              </a:lnTo>
              <a:lnTo>
                <a:pt x="1134999" y="368101"/>
              </a:lnTo>
              <a:lnTo>
                <a:pt x="1134999" y="5401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2B28ED-36C0-4224-9735-4BFDCFDAB73C}">
      <dsp:nvSpPr>
        <dsp:cNvPr id="0" name=""/>
        <dsp:cNvSpPr/>
      </dsp:nvSpPr>
      <dsp:spPr>
        <a:xfrm>
          <a:off x="929165" y="1948520"/>
          <a:ext cx="1134999" cy="540156"/>
        </a:xfrm>
        <a:custGeom>
          <a:avLst/>
          <a:gdLst/>
          <a:ahLst/>
          <a:cxnLst/>
          <a:rect l="0" t="0" r="0" b="0"/>
          <a:pathLst>
            <a:path>
              <a:moveTo>
                <a:pt x="1134999" y="0"/>
              </a:moveTo>
              <a:lnTo>
                <a:pt x="1134999" y="368101"/>
              </a:lnTo>
              <a:lnTo>
                <a:pt x="0" y="368101"/>
              </a:lnTo>
              <a:lnTo>
                <a:pt x="0" y="5401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CC01B7-0C6F-48A2-BEAC-95D0D04E0582}">
      <dsp:nvSpPr>
        <dsp:cNvPr id="0" name=""/>
        <dsp:cNvSpPr/>
      </dsp:nvSpPr>
      <dsp:spPr>
        <a:xfrm>
          <a:off x="1131006" y="744420"/>
          <a:ext cx="1866317" cy="12040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C5841E-5B7F-4B80-A0CF-856D85893713}">
      <dsp:nvSpPr>
        <dsp:cNvPr id="0" name=""/>
        <dsp:cNvSpPr/>
      </dsp:nvSpPr>
      <dsp:spPr>
        <a:xfrm>
          <a:off x="1337370" y="940466"/>
          <a:ext cx="1866317" cy="12040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Бакалавриат и специалитет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77,3 %</a:t>
          </a:r>
        </a:p>
      </dsp:txBody>
      <dsp:txXfrm>
        <a:off x="1372637" y="975733"/>
        <a:ext cx="1795783" cy="1133565"/>
      </dsp:txXfrm>
    </dsp:sp>
    <dsp:sp modelId="{A68556B9-11D6-41A1-B543-D5945BE318A4}">
      <dsp:nvSpPr>
        <dsp:cNvPr id="0" name=""/>
        <dsp:cNvSpPr/>
      </dsp:nvSpPr>
      <dsp:spPr>
        <a:xfrm>
          <a:off x="529" y="2488676"/>
          <a:ext cx="1857272" cy="11793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1C638E-FA02-4BDD-8FBB-C737DB227151}">
      <dsp:nvSpPr>
        <dsp:cNvPr id="0" name=""/>
        <dsp:cNvSpPr/>
      </dsp:nvSpPr>
      <dsp:spPr>
        <a:xfrm>
          <a:off x="206892" y="2684722"/>
          <a:ext cx="1857272" cy="11793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Учебная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45,8 %</a:t>
          </a:r>
          <a:r>
            <a:rPr lang="ru-RU" sz="1600" kern="1200" dirty="0"/>
            <a:t> </a:t>
          </a:r>
        </a:p>
      </dsp:txBody>
      <dsp:txXfrm>
        <a:off x="241435" y="2719265"/>
        <a:ext cx="1788186" cy="1110282"/>
      </dsp:txXfrm>
    </dsp:sp>
    <dsp:sp modelId="{98627B3A-10B9-4A16-A97C-B7D75D2A4D86}">
      <dsp:nvSpPr>
        <dsp:cNvPr id="0" name=""/>
        <dsp:cNvSpPr/>
      </dsp:nvSpPr>
      <dsp:spPr>
        <a:xfrm>
          <a:off x="2270528" y="2488676"/>
          <a:ext cx="1857272" cy="11793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7A9169-D264-4155-9211-4658B46E48B8}">
      <dsp:nvSpPr>
        <dsp:cNvPr id="0" name=""/>
        <dsp:cNvSpPr/>
      </dsp:nvSpPr>
      <dsp:spPr>
        <a:xfrm>
          <a:off x="2476892" y="2684722"/>
          <a:ext cx="1857272" cy="11793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Производственная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31,5 %</a:t>
          </a:r>
        </a:p>
      </dsp:txBody>
      <dsp:txXfrm>
        <a:off x="2511435" y="2719265"/>
        <a:ext cx="1788186" cy="11102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1A39B4-7407-4327-BD26-CE828A4AE41F}">
      <dsp:nvSpPr>
        <dsp:cNvPr id="0" name=""/>
        <dsp:cNvSpPr/>
      </dsp:nvSpPr>
      <dsp:spPr>
        <a:xfrm>
          <a:off x="2064165" y="1851275"/>
          <a:ext cx="1134999" cy="5401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8101"/>
              </a:lnTo>
              <a:lnTo>
                <a:pt x="1134999" y="368101"/>
              </a:lnTo>
              <a:lnTo>
                <a:pt x="1134999" y="5401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2B28ED-36C0-4224-9735-4BFDCFDAB73C}">
      <dsp:nvSpPr>
        <dsp:cNvPr id="0" name=""/>
        <dsp:cNvSpPr/>
      </dsp:nvSpPr>
      <dsp:spPr>
        <a:xfrm>
          <a:off x="929165" y="1851275"/>
          <a:ext cx="1134999" cy="540156"/>
        </a:xfrm>
        <a:custGeom>
          <a:avLst/>
          <a:gdLst/>
          <a:ahLst/>
          <a:cxnLst/>
          <a:rect l="0" t="0" r="0" b="0"/>
          <a:pathLst>
            <a:path>
              <a:moveTo>
                <a:pt x="1134999" y="0"/>
              </a:moveTo>
              <a:lnTo>
                <a:pt x="1134999" y="368101"/>
              </a:lnTo>
              <a:lnTo>
                <a:pt x="0" y="368101"/>
              </a:lnTo>
              <a:lnTo>
                <a:pt x="0" y="5401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CC01B7-0C6F-48A2-BEAC-95D0D04E0582}">
      <dsp:nvSpPr>
        <dsp:cNvPr id="0" name=""/>
        <dsp:cNvSpPr/>
      </dsp:nvSpPr>
      <dsp:spPr>
        <a:xfrm>
          <a:off x="1135528" y="671907"/>
          <a:ext cx="1857272" cy="11793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C5841E-5B7F-4B80-A0CF-856D85893713}">
      <dsp:nvSpPr>
        <dsp:cNvPr id="0" name=""/>
        <dsp:cNvSpPr/>
      </dsp:nvSpPr>
      <dsp:spPr>
        <a:xfrm>
          <a:off x="1341892" y="867952"/>
          <a:ext cx="1857272" cy="11793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Магистратура и аспирантура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22,7 %</a:t>
          </a:r>
        </a:p>
      </dsp:txBody>
      <dsp:txXfrm>
        <a:off x="1376435" y="902495"/>
        <a:ext cx="1788186" cy="1110282"/>
      </dsp:txXfrm>
    </dsp:sp>
    <dsp:sp modelId="{A68556B9-11D6-41A1-B543-D5945BE318A4}">
      <dsp:nvSpPr>
        <dsp:cNvPr id="0" name=""/>
        <dsp:cNvSpPr/>
      </dsp:nvSpPr>
      <dsp:spPr>
        <a:xfrm>
          <a:off x="529" y="2391432"/>
          <a:ext cx="1857272" cy="11793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1C638E-FA02-4BDD-8FBB-C737DB227151}">
      <dsp:nvSpPr>
        <dsp:cNvPr id="0" name=""/>
        <dsp:cNvSpPr/>
      </dsp:nvSpPr>
      <dsp:spPr>
        <a:xfrm>
          <a:off x="206892" y="2587477"/>
          <a:ext cx="1857272" cy="11793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Учебная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10,1 %</a:t>
          </a:r>
          <a:r>
            <a:rPr lang="ru-RU" sz="1600" kern="1200" dirty="0"/>
            <a:t> </a:t>
          </a:r>
        </a:p>
      </dsp:txBody>
      <dsp:txXfrm>
        <a:off x="241435" y="2622020"/>
        <a:ext cx="1788186" cy="1110282"/>
      </dsp:txXfrm>
    </dsp:sp>
    <dsp:sp modelId="{98627B3A-10B9-4A16-A97C-B7D75D2A4D86}">
      <dsp:nvSpPr>
        <dsp:cNvPr id="0" name=""/>
        <dsp:cNvSpPr/>
      </dsp:nvSpPr>
      <dsp:spPr>
        <a:xfrm>
          <a:off x="2270528" y="2391432"/>
          <a:ext cx="1857272" cy="11793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7A9169-D264-4155-9211-4658B46E48B8}">
      <dsp:nvSpPr>
        <dsp:cNvPr id="0" name=""/>
        <dsp:cNvSpPr/>
      </dsp:nvSpPr>
      <dsp:spPr>
        <a:xfrm>
          <a:off x="2476892" y="2587477"/>
          <a:ext cx="1857272" cy="11793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Производственная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12,6 %</a:t>
          </a:r>
        </a:p>
      </dsp:txBody>
      <dsp:txXfrm>
        <a:off x="2511435" y="2622020"/>
        <a:ext cx="1788186" cy="11102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E3B17F-3DED-41CF-9E7C-514449108A2B}">
      <dsp:nvSpPr>
        <dsp:cNvPr id="0" name=""/>
        <dsp:cNvSpPr/>
      </dsp:nvSpPr>
      <dsp:spPr>
        <a:xfrm>
          <a:off x="2535444" y="1702701"/>
          <a:ext cx="1315339" cy="3428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640"/>
              </a:lnTo>
              <a:lnTo>
                <a:pt x="1315339" y="195640"/>
              </a:lnTo>
              <a:lnTo>
                <a:pt x="1315339" y="342833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997A12-42D1-412D-8B44-64FFED985FD7}">
      <dsp:nvSpPr>
        <dsp:cNvPr id="0" name=""/>
        <dsp:cNvSpPr/>
      </dsp:nvSpPr>
      <dsp:spPr>
        <a:xfrm>
          <a:off x="1322467" y="1235"/>
          <a:ext cx="2425952" cy="17014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FDC197-AE30-474A-B1A0-AE2E875485B4}">
      <dsp:nvSpPr>
        <dsp:cNvPr id="0" name=""/>
        <dsp:cNvSpPr/>
      </dsp:nvSpPr>
      <dsp:spPr>
        <a:xfrm>
          <a:off x="1499010" y="168950"/>
          <a:ext cx="2425952" cy="17014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b="1" kern="1200" dirty="0">
            <a:solidFill>
              <a:srgbClr val="7030A0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7030A0"/>
              </a:solidFill>
            </a:rPr>
            <a:t>Практически не ограниченные</a:t>
          </a:r>
          <a:r>
            <a:rPr lang="ru-RU" sz="2000" b="1" kern="1200" dirty="0"/>
            <a:t>: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1" kern="1200" dirty="0"/>
            <a:t>Педагогическое направление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2000" b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b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 </a:t>
          </a:r>
        </a:p>
      </dsp:txBody>
      <dsp:txXfrm>
        <a:off x="1548844" y="218784"/>
        <a:ext cx="2326284" cy="1601798"/>
      </dsp:txXfrm>
    </dsp:sp>
    <dsp:sp modelId="{2B9FF351-2D6E-4E37-86BC-27EACF32164A}">
      <dsp:nvSpPr>
        <dsp:cNvPr id="0" name=""/>
        <dsp:cNvSpPr/>
      </dsp:nvSpPr>
      <dsp:spPr>
        <a:xfrm>
          <a:off x="2360849" y="2045534"/>
          <a:ext cx="2979868" cy="152929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DCC0B3-6D1F-4C06-AC8C-BC3EE19B407E}">
      <dsp:nvSpPr>
        <dsp:cNvPr id="0" name=""/>
        <dsp:cNvSpPr/>
      </dsp:nvSpPr>
      <dsp:spPr>
        <a:xfrm>
          <a:off x="2537392" y="2213250"/>
          <a:ext cx="2979868" cy="15292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00B050"/>
              </a:solidFill>
            </a:rPr>
            <a:t>Частично ограниченные: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1" kern="1200" dirty="0"/>
            <a:t>Гидрометеорология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1" kern="1200" dirty="0"/>
            <a:t>Геоэкология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1" kern="1200" dirty="0"/>
            <a:t>География</a:t>
          </a:r>
        </a:p>
      </dsp:txBody>
      <dsp:txXfrm>
        <a:off x="2582183" y="2258041"/>
        <a:ext cx="2890286" cy="1439708"/>
      </dsp:txXfrm>
    </dsp:sp>
    <dsp:sp modelId="{D93A72FE-D48B-4C6F-88DC-0796DDF3DE02}">
      <dsp:nvSpPr>
        <dsp:cNvPr id="0" name=""/>
        <dsp:cNvSpPr/>
      </dsp:nvSpPr>
      <dsp:spPr>
        <a:xfrm>
          <a:off x="4101505" y="1235"/>
          <a:ext cx="2460272" cy="16562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D156A8-5529-42C1-8F1C-DF6A84F47B2E}">
      <dsp:nvSpPr>
        <dsp:cNvPr id="0" name=""/>
        <dsp:cNvSpPr/>
      </dsp:nvSpPr>
      <dsp:spPr>
        <a:xfrm>
          <a:off x="4278047" y="168950"/>
          <a:ext cx="2460272" cy="1656296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FF0000"/>
              </a:solidFill>
            </a:rPr>
            <a:t>Ограниченные: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Прикладная геология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Геология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b="1" kern="1200" dirty="0"/>
        </a:p>
      </dsp:txBody>
      <dsp:txXfrm>
        <a:off x="4326558" y="217461"/>
        <a:ext cx="2363250" cy="15592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56807C-3477-43C2-9AFE-7C9F6F1C1E46}">
      <dsp:nvSpPr>
        <dsp:cNvPr id="0" name=""/>
        <dsp:cNvSpPr/>
      </dsp:nvSpPr>
      <dsp:spPr>
        <a:xfrm>
          <a:off x="3850" y="74624"/>
          <a:ext cx="7091098" cy="45028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C7A015-A082-4D03-AAF9-9AF6612E86FC}">
      <dsp:nvSpPr>
        <dsp:cNvPr id="0" name=""/>
        <dsp:cNvSpPr/>
      </dsp:nvSpPr>
      <dsp:spPr>
        <a:xfrm>
          <a:off x="791750" y="823129"/>
          <a:ext cx="7091098" cy="45028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Составление практических заданий и проверка их выполнения в режиме Онлайн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Написание научных статей на основе обзора литературных источников в соответствии с потребностями вуза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Проведение онлайн занятий со школьниками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Аутсорсинг – передача профильными организациями части видов работ или функций производственной деятельности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Участие в выполнении НИР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Разработка сценариев для тестирования студентов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Анализ и обобщение опыта других вузов, мониторинг соцсетей и профессиональных сообществ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b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kern="1200" dirty="0"/>
        </a:p>
      </dsp:txBody>
      <dsp:txXfrm>
        <a:off x="923634" y="955013"/>
        <a:ext cx="6827330" cy="423907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56807C-3477-43C2-9AFE-7C9F6F1C1E46}">
      <dsp:nvSpPr>
        <dsp:cNvPr id="0" name=""/>
        <dsp:cNvSpPr/>
      </dsp:nvSpPr>
      <dsp:spPr>
        <a:xfrm>
          <a:off x="258012" y="14"/>
          <a:ext cx="6633608" cy="42123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C7A015-A082-4D03-AAF9-9AF6612E86FC}">
      <dsp:nvSpPr>
        <dsp:cNvPr id="0" name=""/>
        <dsp:cNvSpPr/>
      </dsp:nvSpPr>
      <dsp:spPr>
        <a:xfrm>
          <a:off x="995079" y="700228"/>
          <a:ext cx="6633608" cy="42123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Прохождение практики в профильных организациях, расположенных в черте города (и области)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Выполнение НИР на базе Центров коллективного пользования ЮФУ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Организация практики с посещением различных объектов в черте города (и области)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Направление студентов на образовательные практико-ориентированные курсы, стартапы (через Точку кипения ЮФУ)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Организация проектной деятельности по группам в рамках решения конкретных производственных задач (Кейсов)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kern="1200" dirty="0"/>
        </a:p>
      </dsp:txBody>
      <dsp:txXfrm>
        <a:off x="1118454" y="823603"/>
        <a:ext cx="6386858" cy="396559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AA98A9-5CC4-489A-911C-5BFFF80A364D}">
      <dsp:nvSpPr>
        <dsp:cNvPr id="0" name=""/>
        <dsp:cNvSpPr/>
      </dsp:nvSpPr>
      <dsp:spPr>
        <a:xfrm>
          <a:off x="3662281" y="2026811"/>
          <a:ext cx="2599038" cy="6184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1457"/>
              </a:lnTo>
              <a:lnTo>
                <a:pt x="2599038" y="421457"/>
              </a:lnTo>
              <a:lnTo>
                <a:pt x="2599038" y="6184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F9177A-E231-46AE-AFD5-9C9AE3E0186B}">
      <dsp:nvSpPr>
        <dsp:cNvPr id="0" name=""/>
        <dsp:cNvSpPr/>
      </dsp:nvSpPr>
      <dsp:spPr>
        <a:xfrm>
          <a:off x="3616561" y="2026811"/>
          <a:ext cx="91440" cy="6184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184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BCF11-B54D-4A6C-8757-850565F29244}">
      <dsp:nvSpPr>
        <dsp:cNvPr id="0" name=""/>
        <dsp:cNvSpPr/>
      </dsp:nvSpPr>
      <dsp:spPr>
        <a:xfrm>
          <a:off x="1063243" y="2026811"/>
          <a:ext cx="2599038" cy="618453"/>
        </a:xfrm>
        <a:custGeom>
          <a:avLst/>
          <a:gdLst/>
          <a:ahLst/>
          <a:cxnLst/>
          <a:rect l="0" t="0" r="0" b="0"/>
          <a:pathLst>
            <a:path>
              <a:moveTo>
                <a:pt x="2599038" y="0"/>
              </a:moveTo>
              <a:lnTo>
                <a:pt x="2599038" y="421457"/>
              </a:lnTo>
              <a:lnTo>
                <a:pt x="0" y="421457"/>
              </a:lnTo>
              <a:lnTo>
                <a:pt x="0" y="6184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36480A-AAF5-4415-BBEB-73AA1B28BE9C}">
      <dsp:nvSpPr>
        <dsp:cNvPr id="0" name=""/>
        <dsp:cNvSpPr/>
      </dsp:nvSpPr>
      <dsp:spPr>
        <a:xfrm>
          <a:off x="2599038" y="676492"/>
          <a:ext cx="2126486" cy="13503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F4BBD5-1A12-4A9B-B04D-2604B270D8F1}">
      <dsp:nvSpPr>
        <dsp:cNvPr id="0" name=""/>
        <dsp:cNvSpPr/>
      </dsp:nvSpPr>
      <dsp:spPr>
        <a:xfrm>
          <a:off x="2835315" y="900954"/>
          <a:ext cx="2126486" cy="13503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Всего в учебных практиках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375</a:t>
          </a:r>
        </a:p>
      </dsp:txBody>
      <dsp:txXfrm>
        <a:off x="2874864" y="940503"/>
        <a:ext cx="2047388" cy="1271220"/>
      </dsp:txXfrm>
    </dsp:sp>
    <dsp:sp modelId="{2A4F24D2-CE70-47D8-97B5-148B2BA1FEBE}">
      <dsp:nvSpPr>
        <dsp:cNvPr id="0" name=""/>
        <dsp:cNvSpPr/>
      </dsp:nvSpPr>
      <dsp:spPr>
        <a:xfrm>
          <a:off x="0" y="2645264"/>
          <a:ext cx="2126486" cy="13503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52ADB-4EA9-4B56-BE41-B65A959A7AD9}">
      <dsp:nvSpPr>
        <dsp:cNvPr id="0" name=""/>
        <dsp:cNvSpPr/>
      </dsp:nvSpPr>
      <dsp:spPr>
        <a:xfrm>
          <a:off x="236276" y="2869726"/>
          <a:ext cx="2126486" cy="13503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Ростовская область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214</a:t>
          </a:r>
        </a:p>
      </dsp:txBody>
      <dsp:txXfrm>
        <a:off x="275825" y="2909275"/>
        <a:ext cx="2047388" cy="1271220"/>
      </dsp:txXfrm>
    </dsp:sp>
    <dsp:sp modelId="{B2DEA517-F140-462A-96B7-5CF89ECC8F35}">
      <dsp:nvSpPr>
        <dsp:cNvPr id="0" name=""/>
        <dsp:cNvSpPr/>
      </dsp:nvSpPr>
      <dsp:spPr>
        <a:xfrm>
          <a:off x="2599038" y="2645264"/>
          <a:ext cx="2126486" cy="13503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A4F350-21C3-4101-8F52-5D23791CE539}">
      <dsp:nvSpPr>
        <dsp:cNvPr id="0" name=""/>
        <dsp:cNvSpPr/>
      </dsp:nvSpPr>
      <dsp:spPr>
        <a:xfrm>
          <a:off x="2835315" y="2869726"/>
          <a:ext cx="2126486" cy="13503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 err="1"/>
            <a:t>Лиманчик</a:t>
          </a:r>
          <a:endParaRPr lang="ru-RU" sz="2100" kern="1200" dirty="0"/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45</a:t>
          </a:r>
        </a:p>
      </dsp:txBody>
      <dsp:txXfrm>
        <a:off x="2874864" y="2909275"/>
        <a:ext cx="2047388" cy="1271220"/>
      </dsp:txXfrm>
    </dsp:sp>
    <dsp:sp modelId="{944A33CE-AE60-4374-A5AC-9C5459A197C8}">
      <dsp:nvSpPr>
        <dsp:cNvPr id="0" name=""/>
        <dsp:cNvSpPr/>
      </dsp:nvSpPr>
      <dsp:spPr>
        <a:xfrm>
          <a:off x="5198077" y="2645264"/>
          <a:ext cx="2126486" cy="13503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58F56C-AB62-476D-ACBE-3D094D134336}">
      <dsp:nvSpPr>
        <dsp:cNvPr id="0" name=""/>
        <dsp:cNvSpPr/>
      </dsp:nvSpPr>
      <dsp:spPr>
        <a:xfrm>
          <a:off x="5434353" y="2869726"/>
          <a:ext cx="2126486" cy="13503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Белая речка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116</a:t>
          </a:r>
        </a:p>
      </dsp:txBody>
      <dsp:txXfrm>
        <a:off x="5473902" y="2909275"/>
        <a:ext cx="2047388" cy="12712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89B0CC-FB33-4E53-AC20-75A5BDD7325D}">
      <dsp:nvSpPr>
        <dsp:cNvPr id="0" name=""/>
        <dsp:cNvSpPr/>
      </dsp:nvSpPr>
      <dsp:spPr>
        <a:xfrm>
          <a:off x="0" y="-423880"/>
          <a:ext cx="4896541" cy="430412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Максимальное потенциальное единовременное пребывание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rgbClr val="FF0000"/>
              </a:solidFill>
            </a:rPr>
            <a:t>116</a:t>
          </a:r>
          <a:r>
            <a:rPr lang="ru-RU" sz="2400" kern="1200" dirty="0"/>
            <a:t> студ. </a:t>
          </a:r>
        </a:p>
      </dsp:txBody>
      <dsp:txXfrm>
        <a:off x="564985" y="155521"/>
        <a:ext cx="3766570" cy="1365732"/>
      </dsp:txXfrm>
    </dsp:sp>
    <dsp:sp modelId="{4C650C8E-78C9-47BB-8AF9-A9EFBB1FA7D3}">
      <dsp:nvSpPr>
        <dsp:cNvPr id="0" name=""/>
        <dsp:cNvSpPr/>
      </dsp:nvSpPr>
      <dsp:spPr>
        <a:xfrm>
          <a:off x="2072981" y="890184"/>
          <a:ext cx="3679260" cy="355674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20.07 – 31.08.20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>
              <a:solidFill>
                <a:srgbClr val="FF0000"/>
              </a:solidFill>
            </a:rPr>
            <a:t>89</a:t>
          </a:r>
          <a:r>
            <a:rPr lang="ru-RU" sz="1900" kern="1200" dirty="0"/>
            <a:t> студ.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00" kern="1200" dirty="0"/>
        </a:p>
      </dsp:txBody>
      <dsp:txXfrm>
        <a:off x="4054121" y="1300577"/>
        <a:ext cx="1415100" cy="2735957"/>
      </dsp:txXfrm>
    </dsp:sp>
    <dsp:sp modelId="{B39F7A59-02A7-42DE-9AE9-456A86E27743}">
      <dsp:nvSpPr>
        <dsp:cNvPr id="0" name=""/>
        <dsp:cNvSpPr/>
      </dsp:nvSpPr>
      <dsp:spPr>
        <a:xfrm>
          <a:off x="1803592" y="2539433"/>
          <a:ext cx="2238142" cy="223814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06.07 – 02.08.20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solidFill>
                <a:srgbClr val="FF0000"/>
              </a:solidFill>
            </a:rPr>
            <a:t>52</a:t>
          </a:r>
        </a:p>
      </dsp:txBody>
      <dsp:txXfrm>
        <a:off x="2061839" y="3766107"/>
        <a:ext cx="1721648" cy="710179"/>
      </dsp:txXfrm>
    </dsp:sp>
    <dsp:sp modelId="{D775D239-9F08-48F8-9ACF-23E0F1ED001F}">
      <dsp:nvSpPr>
        <dsp:cNvPr id="0" name=""/>
        <dsp:cNvSpPr/>
      </dsp:nvSpPr>
      <dsp:spPr>
        <a:xfrm>
          <a:off x="343757" y="1195220"/>
          <a:ext cx="3177916" cy="294667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27.07.- 23.08.20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>
              <a:solidFill>
                <a:srgbClr val="FF0000"/>
              </a:solidFill>
            </a:rPr>
            <a:t>64</a:t>
          </a:r>
          <a:r>
            <a:rPr lang="ru-RU" sz="1900" kern="1200" dirty="0"/>
            <a:t> студ.</a:t>
          </a:r>
        </a:p>
      </dsp:txBody>
      <dsp:txXfrm>
        <a:off x="588212" y="1535221"/>
        <a:ext cx="1222275" cy="226667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F3D8EE-8344-4DE6-BCD6-A17BB94DE53C}">
      <dsp:nvSpPr>
        <dsp:cNvPr id="0" name=""/>
        <dsp:cNvSpPr/>
      </dsp:nvSpPr>
      <dsp:spPr>
        <a:xfrm>
          <a:off x="3048000" y="1742510"/>
          <a:ext cx="1668009" cy="5789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489"/>
              </a:lnTo>
              <a:lnTo>
                <a:pt x="1668009" y="289489"/>
              </a:lnTo>
              <a:lnTo>
                <a:pt x="1668009" y="5789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0E9803-3E86-40AD-96C2-6395630772FD}">
      <dsp:nvSpPr>
        <dsp:cNvPr id="0" name=""/>
        <dsp:cNvSpPr/>
      </dsp:nvSpPr>
      <dsp:spPr>
        <a:xfrm>
          <a:off x="1379990" y="1742510"/>
          <a:ext cx="1668009" cy="578978"/>
        </a:xfrm>
        <a:custGeom>
          <a:avLst/>
          <a:gdLst/>
          <a:ahLst/>
          <a:cxnLst/>
          <a:rect l="0" t="0" r="0" b="0"/>
          <a:pathLst>
            <a:path>
              <a:moveTo>
                <a:pt x="1668009" y="0"/>
              </a:moveTo>
              <a:lnTo>
                <a:pt x="1668009" y="289489"/>
              </a:lnTo>
              <a:lnTo>
                <a:pt x="0" y="289489"/>
              </a:lnTo>
              <a:lnTo>
                <a:pt x="0" y="5789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E4411B-2C45-4C0E-9ED7-C3070A09E646}">
      <dsp:nvSpPr>
        <dsp:cNvPr id="0" name=""/>
        <dsp:cNvSpPr/>
      </dsp:nvSpPr>
      <dsp:spPr>
        <a:xfrm>
          <a:off x="1669479" y="363990"/>
          <a:ext cx="2757041" cy="137852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 dirty="0" err="1"/>
            <a:t>БПиСОТ</a:t>
          </a:r>
          <a:r>
            <a:rPr lang="ru-RU" sz="2100" b="1" kern="1200" dirty="0"/>
            <a:t> «</a:t>
          </a:r>
          <a:r>
            <a:rPr lang="ru-RU" sz="2100" b="1" kern="1200" dirty="0" err="1"/>
            <a:t>Лиманчик</a:t>
          </a:r>
          <a:r>
            <a:rPr lang="ru-RU" sz="2100" b="1" kern="1200" dirty="0"/>
            <a:t>»</a:t>
          </a:r>
          <a:endParaRPr lang="ru-RU" sz="2100" kern="1200" dirty="0"/>
        </a:p>
      </dsp:txBody>
      <dsp:txXfrm>
        <a:off x="1669479" y="363990"/>
        <a:ext cx="2757041" cy="1378520"/>
      </dsp:txXfrm>
    </dsp:sp>
    <dsp:sp modelId="{3399D9CF-B6BA-4773-BEC0-46C32A392088}">
      <dsp:nvSpPr>
        <dsp:cNvPr id="0" name=""/>
        <dsp:cNvSpPr/>
      </dsp:nvSpPr>
      <dsp:spPr>
        <a:xfrm>
          <a:off x="1469" y="2321489"/>
          <a:ext cx="2757041" cy="137852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100" b="1" kern="1200" dirty="0">
              <a:solidFill>
                <a:srgbClr val="FF0000"/>
              </a:solidFill>
            </a:rPr>
            <a:t>22.06.2020 – 05.07.2020 </a:t>
          </a:r>
          <a:r>
            <a:rPr lang="ru-RU" sz="2100" b="1" kern="1200" dirty="0" err="1"/>
            <a:t>гидрометеорологи</a:t>
          </a:r>
          <a:r>
            <a:rPr lang="ru-RU" sz="2100" b="1" kern="1200" dirty="0"/>
            <a:t>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100" b="1" kern="1200" dirty="0"/>
            <a:t>2 курс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100" b="1" kern="1200" dirty="0"/>
            <a:t>(20 студ. + 2 преп.)</a:t>
          </a:r>
        </a:p>
      </dsp:txBody>
      <dsp:txXfrm>
        <a:off x="1469" y="2321489"/>
        <a:ext cx="2757041" cy="1378520"/>
      </dsp:txXfrm>
    </dsp:sp>
    <dsp:sp modelId="{2FFCF40E-CCE9-434F-8000-0270F4B09EF9}">
      <dsp:nvSpPr>
        <dsp:cNvPr id="0" name=""/>
        <dsp:cNvSpPr/>
      </dsp:nvSpPr>
      <dsp:spPr>
        <a:xfrm>
          <a:off x="3337489" y="2321489"/>
          <a:ext cx="2757041" cy="137852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100" b="1" kern="1200" dirty="0"/>
            <a:t>20.07.2020 – 31.07.2020 экологи 2 курс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100" b="1" kern="1200" dirty="0"/>
            <a:t>(25 студ. + 2 преп.) </a:t>
          </a:r>
        </a:p>
      </dsp:txBody>
      <dsp:txXfrm>
        <a:off x="3337489" y="2321489"/>
        <a:ext cx="2757041" cy="13785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7B56BC9-8A5D-428B-B0C8-38FC8874A0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A2198E3-13F2-43D6-B819-8ACE31D9806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5B403C-014B-4C9C-9C56-FAD8508343E1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DEDB750-2730-4681-9177-C4F819552F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8881795-98BB-42CE-982D-1BD4BB310DB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F9B173-E550-467F-A9EC-1E7087594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1579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9CC16F-CD6A-4F8B-A494-03CB54A23F21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C9EAB-9010-45EF-BC4C-2B5FBA1F89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61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81F8-71C2-4FB2-AAC0-2F65769A732A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8EAF-F393-47EF-8262-E6BBF72335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81F8-71C2-4FB2-AAC0-2F65769A732A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8EAF-F393-47EF-8262-E6BBF72335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81F8-71C2-4FB2-AAC0-2F65769A732A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8EAF-F393-47EF-8262-E6BBF72335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81F8-71C2-4FB2-AAC0-2F65769A732A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8EAF-F393-47EF-8262-E6BBF72335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81F8-71C2-4FB2-AAC0-2F65769A732A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8EAF-F393-47EF-8262-E6BBF72335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81F8-71C2-4FB2-AAC0-2F65769A732A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8EAF-F393-47EF-8262-E6BBF72335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81F8-71C2-4FB2-AAC0-2F65769A732A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8EAF-F393-47EF-8262-E6BBF72335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81F8-71C2-4FB2-AAC0-2F65769A732A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8EAF-F393-47EF-8262-E6BBF72335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81F8-71C2-4FB2-AAC0-2F65769A732A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8EAF-F393-47EF-8262-E6BBF72335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81F8-71C2-4FB2-AAC0-2F65769A732A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8EAF-F393-47EF-8262-E6BBF72335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81F8-71C2-4FB2-AAC0-2F65769A732A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8EAF-F393-47EF-8262-E6BBF72335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C81F8-71C2-4FB2-AAC0-2F65769A732A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88EAF-F393-47EF-8262-E6BBF72335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3.png"/><Relationship Id="rId9" Type="http://schemas.microsoft.com/office/2007/relationships/diagramDrawing" Target="../diagrams/drawin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13" Type="http://schemas.openxmlformats.org/officeDocument/2006/relationships/diagramColors" Target="../diagrams/colors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12" Type="http://schemas.openxmlformats.org/officeDocument/2006/relationships/diagramQuickStyle" Target="../diagrams/quickStyle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11" Type="http://schemas.openxmlformats.org/officeDocument/2006/relationships/diagramLayout" Target="../diagrams/layout2.xml"/><Relationship Id="rId5" Type="http://schemas.openxmlformats.org/officeDocument/2006/relationships/diagramColors" Target="../diagrams/colors1.xml"/><Relationship Id="rId10" Type="http://schemas.openxmlformats.org/officeDocument/2006/relationships/diagramData" Target="../diagrams/data2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.png"/><Relationship Id="rId14" Type="http://schemas.microsoft.com/office/2007/relationships/diagramDrawing" Target="../diagrams/drawin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5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402" y="1093527"/>
            <a:ext cx="1854336" cy="18172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3" t="14844" r="3193" b="54608"/>
          <a:stretch/>
        </p:blipFill>
        <p:spPr>
          <a:xfrm>
            <a:off x="541224" y="3642712"/>
            <a:ext cx="3974170" cy="2121761"/>
          </a:xfrm>
          <a:prstGeom prst="rect">
            <a:avLst/>
          </a:prstGeom>
        </p:spPr>
      </p:pic>
      <p:sp>
        <p:nvSpPr>
          <p:cNvPr id="27" name="Right Triangle 17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19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3900" y="623275"/>
            <a:ext cx="385622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96888" y="1209194"/>
            <a:ext cx="3270243" cy="3494398"/>
          </a:xfrm>
        </p:spPr>
        <p:txBody>
          <a:bodyPr anchor="b">
            <a:normAutofit fontScale="90000"/>
          </a:bodyPr>
          <a:lstStyle/>
          <a:p>
            <a:pPr algn="l">
              <a:lnSpc>
                <a:spcPct val="90000"/>
              </a:lnSpc>
            </a:pPr>
            <a:br>
              <a:rPr lang="ru-RU" sz="1600" dirty="0"/>
            </a:br>
            <a:br>
              <a:rPr lang="ru-RU" sz="1600" dirty="0"/>
            </a:br>
            <a:br>
              <a:rPr lang="ru-RU" sz="1600" dirty="0"/>
            </a:br>
            <a:r>
              <a:rPr lang="ru-RU" sz="2700" dirty="0">
                <a:latin typeface="Arial Black" panose="020B0A04020102020204" pitchFamily="34" charset="0"/>
              </a:rPr>
              <a:t>О корректировке сроков и форм проведения учебных практик в Институте наук о Земле </a:t>
            </a:r>
            <a:br>
              <a:rPr lang="ru-RU" sz="2700" dirty="0">
                <a:latin typeface="Arial Black" panose="020B0A04020102020204" pitchFamily="34" charset="0"/>
              </a:rPr>
            </a:br>
            <a:r>
              <a:rPr lang="ru-RU" sz="2700" dirty="0">
                <a:latin typeface="Arial Black" panose="020B0A04020102020204" pitchFamily="34" charset="0"/>
              </a:rPr>
              <a:t>в июне-августе 2020 г.</a:t>
            </a:r>
            <a:br>
              <a:rPr lang="ru-RU" sz="1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</a:br>
            <a:br>
              <a:rPr lang="ru-RU" sz="1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</a:br>
            <a:br>
              <a:rPr lang="ru-RU" sz="1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</a:br>
            <a:br>
              <a:rPr lang="ru-RU" sz="1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ru-RU" sz="1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13304" y="3892330"/>
            <a:ext cx="2179257" cy="1622523"/>
          </a:xfrm>
        </p:spPr>
        <p:txBody>
          <a:bodyPr anchor="t">
            <a:normAutofit lnSpcReduction="10000"/>
          </a:bodyPr>
          <a:lstStyle/>
          <a:p>
            <a:pPr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ru-RU" sz="900" b="1" dirty="0"/>
          </a:p>
          <a:p>
            <a:pPr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400" b="1" dirty="0"/>
              <a:t>Зам. директора Института наук о Земле</a:t>
            </a:r>
          </a:p>
          <a:p>
            <a:pPr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400" b="1" dirty="0"/>
              <a:t>Труфанов Алексей </a:t>
            </a:r>
            <a:r>
              <a:rPr lang="ru-RU" sz="1400" b="1" dirty="0" err="1"/>
              <a:t>Вячеславич</a:t>
            </a:r>
            <a:endParaRPr lang="ru-RU" sz="1400" b="1" dirty="0"/>
          </a:p>
          <a:p>
            <a:pPr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ru-RU" sz="1400" b="1" dirty="0"/>
          </a:p>
          <a:p>
            <a:pPr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400" b="1" dirty="0"/>
              <a:t>30 июня 2020 года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17" y="1093527"/>
            <a:ext cx="1878536" cy="174314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3" t="14844" r="3193" b="54608"/>
          <a:stretch/>
        </p:blipFill>
        <p:spPr>
          <a:xfrm>
            <a:off x="1832759" y="116632"/>
            <a:ext cx="5547553" cy="13785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990" y="116632"/>
            <a:ext cx="1406498" cy="13785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16632"/>
            <a:ext cx="1418807" cy="1316551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833965" y="78578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37303" y="2389612"/>
            <a:ext cx="7776864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96490" algn="l"/>
              </a:tabLst>
            </a:pPr>
            <a:endParaRPr lang="ru-RU" sz="1600" dirty="0">
              <a:effectLst/>
            </a:endParaRP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D348E1CC-E25A-43ED-A976-A1E67DD04E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5703110"/>
              </p:ext>
            </p:extLst>
          </p:nvPr>
        </p:nvGraphicFramePr>
        <p:xfrm>
          <a:off x="1284312" y="165319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A4BB0C5A-6984-436C-B070-3C9AFF354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781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3" t="14844" r="3193" b="54608"/>
          <a:stretch/>
        </p:blipFill>
        <p:spPr>
          <a:xfrm>
            <a:off x="1832759" y="116632"/>
            <a:ext cx="5547553" cy="11521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16632"/>
            <a:ext cx="1224136" cy="11998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1293004" cy="1199815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833965" y="78578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7823" y="1357865"/>
            <a:ext cx="8229600" cy="262130"/>
          </a:xfrm>
        </p:spPr>
        <p:txBody>
          <a:bodyPr>
            <a:noAutofit/>
          </a:bodyPr>
          <a:lstStyle/>
          <a:p>
            <a:r>
              <a:rPr lang="ru-RU" sz="1600" b="1" dirty="0"/>
              <a:t>Бакалавриат и специалитет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66C53B0B-EECF-43D7-913B-072127B8A3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849645"/>
              </p:ext>
            </p:extLst>
          </p:nvPr>
        </p:nvGraphicFramePr>
        <p:xfrm>
          <a:off x="327824" y="1988840"/>
          <a:ext cx="8636664" cy="3897889"/>
        </p:xfrm>
        <a:graphic>
          <a:graphicData uri="http://schemas.openxmlformats.org/drawingml/2006/table">
            <a:tbl>
              <a:tblPr firstRow="1" firstCol="1" bandRow="1"/>
              <a:tblGrid>
                <a:gridCol w="424316">
                  <a:extLst>
                    <a:ext uri="{9D8B030D-6E8A-4147-A177-3AD203B41FA5}">
                      <a16:colId xmlns:a16="http://schemas.microsoft.com/office/drawing/2014/main" val="3987040463"/>
                    </a:ext>
                  </a:extLst>
                </a:gridCol>
                <a:gridCol w="875914">
                  <a:extLst>
                    <a:ext uri="{9D8B030D-6E8A-4147-A177-3AD203B41FA5}">
                      <a16:colId xmlns:a16="http://schemas.microsoft.com/office/drawing/2014/main" val="975571278"/>
                    </a:ext>
                  </a:extLst>
                </a:gridCol>
                <a:gridCol w="2388012">
                  <a:extLst>
                    <a:ext uri="{9D8B030D-6E8A-4147-A177-3AD203B41FA5}">
                      <a16:colId xmlns:a16="http://schemas.microsoft.com/office/drawing/2014/main" val="3892485695"/>
                    </a:ext>
                  </a:extLst>
                </a:gridCol>
                <a:gridCol w="1245667">
                  <a:extLst>
                    <a:ext uri="{9D8B030D-6E8A-4147-A177-3AD203B41FA5}">
                      <a16:colId xmlns:a16="http://schemas.microsoft.com/office/drawing/2014/main" val="3633272164"/>
                    </a:ext>
                  </a:extLst>
                </a:gridCol>
                <a:gridCol w="1151633">
                  <a:extLst>
                    <a:ext uri="{9D8B030D-6E8A-4147-A177-3AD203B41FA5}">
                      <a16:colId xmlns:a16="http://schemas.microsoft.com/office/drawing/2014/main" val="3773483382"/>
                    </a:ext>
                  </a:extLst>
                </a:gridCol>
                <a:gridCol w="564788">
                  <a:extLst>
                    <a:ext uri="{9D8B030D-6E8A-4147-A177-3AD203B41FA5}">
                      <a16:colId xmlns:a16="http://schemas.microsoft.com/office/drawing/2014/main" val="2249188061"/>
                    </a:ext>
                  </a:extLst>
                </a:gridCol>
                <a:gridCol w="721511">
                  <a:extLst>
                    <a:ext uri="{9D8B030D-6E8A-4147-A177-3AD203B41FA5}">
                      <a16:colId xmlns:a16="http://schemas.microsoft.com/office/drawing/2014/main" val="2886809703"/>
                    </a:ext>
                  </a:extLst>
                </a:gridCol>
                <a:gridCol w="1264823">
                  <a:extLst>
                    <a:ext uri="{9D8B030D-6E8A-4147-A177-3AD203B41FA5}">
                      <a16:colId xmlns:a16="http://schemas.microsoft.com/office/drawing/2014/main" val="2334278589"/>
                    </a:ext>
                  </a:extLst>
                </a:gridCol>
              </a:tblGrid>
              <a:tr h="3207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Курс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5" marR="597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Шифр, направление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5" marR="597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Вид практики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5" marR="597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проведения (для учебных)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5" marR="59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 проведения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5" marR="597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Недели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5" marR="597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студентов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5" marR="597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Новые сроки проведения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5" marR="59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7314804"/>
                  </a:ext>
                </a:extLst>
              </a:tr>
              <a:tr h="3207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5" marR="597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21.05.02 Прикл.геол</a:t>
                      </a: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5" marR="597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Учебная практика по основам геодезии и топографии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5" marR="597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Рост.обл.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5" marR="59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22.06.20 - 05.07.20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5" marR="597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5" marR="597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5" marR="597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03.08.20-16.08.20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5" marR="59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204326"/>
                  </a:ext>
                </a:extLst>
              </a:tr>
              <a:tr h="1951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5" marR="597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21.05.02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5" marR="597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Учебная практика по общей геологии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5" marR="597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Рост.обл., п.Никель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5" marR="59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06.07.20 - 02.08.20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5" marR="597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5" marR="597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5" marR="597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Без изменений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5" marR="59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9214613"/>
                  </a:ext>
                </a:extLst>
              </a:tr>
              <a:tr h="1951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5" marR="597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21.05.02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5" marR="597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Учебная практика по структурной геологии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5" marR="597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п. Никель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5" marR="59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20.07.20 - 31.08.20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5" marR="597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5" marR="597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5" marR="597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Без изменений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5" marR="59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780404"/>
                  </a:ext>
                </a:extLst>
              </a:tr>
              <a:tr h="3207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5" marR="597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21.05.02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5" marR="597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Учебная практика по технике разведки МПИ (буровая)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5" marR="597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 Новочеркасск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5" marR="59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08.06.20 - 21.06.20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5" marR="597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5" marR="597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5" marR="597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06.07.20-19.07.20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5" marR="59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6821760"/>
                  </a:ext>
                </a:extLst>
              </a:tr>
              <a:tr h="3207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5" marR="597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05.03.01 Геология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5" marR="597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1-я учебная практика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5" marR="597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Рост.обл.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5" marR="59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29.06.20 - 26.07.20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5" marR="597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  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5" marR="597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5" marR="597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13.07.20-26.07.20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онлайн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5" marR="59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4309273"/>
                  </a:ext>
                </a:extLst>
              </a:tr>
              <a:tr h="2676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5" marR="597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05.03.01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5" marR="597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2-я учебная практика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5" marR="597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п. Никель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5" marR="59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27.07.20 - 23.08.20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5" marR="597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  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5" marR="597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5" marR="597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Без изменений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5" marR="59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2874565"/>
                  </a:ext>
                </a:extLst>
              </a:tr>
              <a:tr h="3207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5" marR="597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05.03.02 География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5" marR="597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Учебная практика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5" marR="597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Рост. обл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5" marR="59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22.06.20-19.07.20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5" marR="597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5" marR="597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5" marR="597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20.07.20-16.08.20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5" marR="59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0715823"/>
                  </a:ext>
                </a:extLst>
              </a:tr>
              <a:tr h="3207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5" marR="597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05.03.02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5" marR="597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Учебная практика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5" marR="597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п. Никель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5" marR="59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22.06.20 - 02.08.20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5" marR="597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5" marR="597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5" marR="597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22.06-05.07.20 дист.,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27.07.20-23.08.20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5" marR="59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3185644"/>
                  </a:ext>
                </a:extLst>
              </a:tr>
              <a:tr h="3207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5" marR="597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05.03.04 Гидромет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5" marR="597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Учебная практика - комплексная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5" marR="597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Рост. обл., п. Никель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5" marR="59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27.06.20-23.07.20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5" marR="597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5" marR="597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5" marR="597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27.07.20 – 23.08.20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5" marR="59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6008720"/>
                  </a:ext>
                </a:extLst>
              </a:tr>
              <a:tr h="1852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5" marR="597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05.03.04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5" marR="597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Учебная практика - океанологическая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5" marR="597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БПиСОТ Лиманчик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5" marR="59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22.06.20-05.07.20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5" marR="597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5" marR="597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5" marR="597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15.07.20 -30.07.20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5" marR="59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2445698"/>
                  </a:ext>
                </a:extLst>
              </a:tr>
              <a:tr h="3207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5" marR="597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05.03.06 Экология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5" marR="597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Учебная практика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5" marR="597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Рост.обл.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5" marR="59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06.07.20 - 02.08.20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5" marR="597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  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5" marR="597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5" marR="597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20.07.20-16.08.2020*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5" marR="59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1701300"/>
                  </a:ext>
                </a:extLst>
              </a:tr>
              <a:tr h="1679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5" marR="597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05.03.06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5" marR="597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Учебная практика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5" marR="597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БПиСОТ Лиманчик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5" marR="59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29.06.20 - 26.07.20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5" marR="597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  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5" marR="597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5" marR="597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20.07.20-16.08.2020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5" marR="59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6720976"/>
                  </a:ext>
                </a:extLst>
              </a:tr>
              <a:tr h="3207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5" marR="597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44.03.01 Соц.эконом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5" marR="597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Учебная ознакомительная практика ч.2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5" marR="597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Рост.обл.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5" marR="59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28.06.20-02.08.20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5" marR="597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5" marR="597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5" marR="597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Без изменений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Онлайн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5" marR="59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4450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5276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3" t="14844" r="3193" b="54608"/>
          <a:stretch/>
        </p:blipFill>
        <p:spPr>
          <a:xfrm>
            <a:off x="1808567" y="155963"/>
            <a:ext cx="5547553" cy="13785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990" y="116632"/>
            <a:ext cx="1406498" cy="13785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16632"/>
            <a:ext cx="1418807" cy="1316551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833965" y="78578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3" y="1534517"/>
            <a:ext cx="8229600" cy="454315"/>
          </a:xfrm>
        </p:spPr>
        <p:txBody>
          <a:bodyPr>
            <a:normAutofit/>
          </a:bodyPr>
          <a:lstStyle/>
          <a:p>
            <a:r>
              <a:rPr lang="ru-RU" sz="2000" dirty="0"/>
              <a:t>Магистратура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006F8B23-140B-4658-9C5F-E5A3679530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637081"/>
              </p:ext>
            </p:extLst>
          </p:nvPr>
        </p:nvGraphicFramePr>
        <p:xfrm>
          <a:off x="323528" y="2137951"/>
          <a:ext cx="8496944" cy="20111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6663">
                  <a:extLst>
                    <a:ext uri="{9D8B030D-6E8A-4147-A177-3AD203B41FA5}">
                      <a16:colId xmlns:a16="http://schemas.microsoft.com/office/drawing/2014/main" val="3618295446"/>
                    </a:ext>
                  </a:extLst>
                </a:gridCol>
                <a:gridCol w="1368782">
                  <a:extLst>
                    <a:ext uri="{9D8B030D-6E8A-4147-A177-3AD203B41FA5}">
                      <a16:colId xmlns:a16="http://schemas.microsoft.com/office/drawing/2014/main" val="2543210597"/>
                    </a:ext>
                  </a:extLst>
                </a:gridCol>
                <a:gridCol w="2778502">
                  <a:extLst>
                    <a:ext uri="{9D8B030D-6E8A-4147-A177-3AD203B41FA5}">
                      <a16:colId xmlns:a16="http://schemas.microsoft.com/office/drawing/2014/main" val="2432372939"/>
                    </a:ext>
                  </a:extLst>
                </a:gridCol>
                <a:gridCol w="1226369">
                  <a:extLst>
                    <a:ext uri="{9D8B030D-6E8A-4147-A177-3AD203B41FA5}">
                      <a16:colId xmlns:a16="http://schemas.microsoft.com/office/drawing/2014/main" val="4074283381"/>
                    </a:ext>
                  </a:extLst>
                </a:gridCol>
                <a:gridCol w="530446">
                  <a:extLst>
                    <a:ext uri="{9D8B030D-6E8A-4147-A177-3AD203B41FA5}">
                      <a16:colId xmlns:a16="http://schemas.microsoft.com/office/drawing/2014/main" val="2280723651"/>
                    </a:ext>
                  </a:extLst>
                </a:gridCol>
                <a:gridCol w="853327">
                  <a:extLst>
                    <a:ext uri="{9D8B030D-6E8A-4147-A177-3AD203B41FA5}">
                      <a16:colId xmlns:a16="http://schemas.microsoft.com/office/drawing/2014/main" val="3625383106"/>
                    </a:ext>
                  </a:extLst>
                </a:gridCol>
                <a:gridCol w="1312855">
                  <a:extLst>
                    <a:ext uri="{9D8B030D-6E8A-4147-A177-3AD203B41FA5}">
                      <a16:colId xmlns:a16="http://schemas.microsoft.com/office/drawing/2014/main" val="3355693238"/>
                    </a:ext>
                  </a:extLst>
                </a:gridCol>
              </a:tblGrid>
              <a:tr h="4137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Курс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1" marR="603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Шифр, направление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1" marR="603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Вид практики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1" marR="603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Сроки проведения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1" marR="603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Недели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1" marR="603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Кол-во студентов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1" marR="603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Новые сроки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1" marR="60311" marT="0" marB="0"/>
                </a:tc>
                <a:extLst>
                  <a:ext uri="{0D108BD9-81ED-4DB2-BD59-A6C34878D82A}">
                    <a16:rowId xmlns:a16="http://schemas.microsoft.com/office/drawing/2014/main" val="975131860"/>
                  </a:ext>
                </a:extLst>
              </a:tr>
              <a:tr h="9128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1" marR="6031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05.04.06. Экологический мониторинг и охрана природы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1" marR="6031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Производственная практика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1" marR="603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25.05.20-16.08.20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1" marR="603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12   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1" marR="603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1" marR="603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1" marR="60311" marT="0" marB="0"/>
                </a:tc>
                <a:extLst>
                  <a:ext uri="{0D108BD9-81ED-4DB2-BD59-A6C34878D82A}">
                    <a16:rowId xmlns:a16="http://schemas.microsoft.com/office/drawing/2014/main" val="2710154293"/>
                  </a:ext>
                </a:extLst>
              </a:tr>
              <a:tr h="6846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1" marR="6031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05.04.06. Инженерно-экологические…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1" marR="6031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Производственная практика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1" marR="603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5.05.20 - 12.07.20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1" marR="603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   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1" marR="603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1" marR="603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22.06.20 – 30.08.20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1" marR="60311" marT="0" marB="0"/>
                </a:tc>
                <a:extLst>
                  <a:ext uri="{0D108BD9-81ED-4DB2-BD59-A6C34878D82A}">
                    <a16:rowId xmlns:a16="http://schemas.microsoft.com/office/drawing/2014/main" val="2714155658"/>
                  </a:ext>
                </a:extLst>
              </a:tr>
            </a:tbl>
          </a:graphicData>
        </a:graphic>
      </p:graphicFrame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F8FF2DF5-272C-4C72-AF4D-FD38867B02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1434389"/>
              </p:ext>
            </p:extLst>
          </p:nvPr>
        </p:nvGraphicFramePr>
        <p:xfrm>
          <a:off x="323528" y="4853846"/>
          <a:ext cx="8496944" cy="13834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6663">
                  <a:extLst>
                    <a:ext uri="{9D8B030D-6E8A-4147-A177-3AD203B41FA5}">
                      <a16:colId xmlns:a16="http://schemas.microsoft.com/office/drawing/2014/main" val="1396260775"/>
                    </a:ext>
                  </a:extLst>
                </a:gridCol>
                <a:gridCol w="1363593">
                  <a:extLst>
                    <a:ext uri="{9D8B030D-6E8A-4147-A177-3AD203B41FA5}">
                      <a16:colId xmlns:a16="http://schemas.microsoft.com/office/drawing/2014/main" val="2121346582"/>
                    </a:ext>
                  </a:extLst>
                </a:gridCol>
                <a:gridCol w="2761781">
                  <a:extLst>
                    <a:ext uri="{9D8B030D-6E8A-4147-A177-3AD203B41FA5}">
                      <a16:colId xmlns:a16="http://schemas.microsoft.com/office/drawing/2014/main" val="771483843"/>
                    </a:ext>
                  </a:extLst>
                </a:gridCol>
                <a:gridCol w="1226369">
                  <a:extLst>
                    <a:ext uri="{9D8B030D-6E8A-4147-A177-3AD203B41FA5}">
                      <a16:colId xmlns:a16="http://schemas.microsoft.com/office/drawing/2014/main" val="569053008"/>
                    </a:ext>
                  </a:extLst>
                </a:gridCol>
                <a:gridCol w="561005">
                  <a:extLst>
                    <a:ext uri="{9D8B030D-6E8A-4147-A177-3AD203B41FA5}">
                      <a16:colId xmlns:a16="http://schemas.microsoft.com/office/drawing/2014/main" val="3756963610"/>
                    </a:ext>
                  </a:extLst>
                </a:gridCol>
                <a:gridCol w="853327">
                  <a:extLst>
                    <a:ext uri="{9D8B030D-6E8A-4147-A177-3AD203B41FA5}">
                      <a16:colId xmlns:a16="http://schemas.microsoft.com/office/drawing/2014/main" val="3537912266"/>
                    </a:ext>
                  </a:extLst>
                </a:gridCol>
                <a:gridCol w="1304206">
                  <a:extLst>
                    <a:ext uri="{9D8B030D-6E8A-4147-A177-3AD203B41FA5}">
                      <a16:colId xmlns:a16="http://schemas.microsoft.com/office/drawing/2014/main" val="4035645469"/>
                    </a:ext>
                  </a:extLst>
                </a:gridCol>
              </a:tblGrid>
              <a:tr h="6577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Курс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1" marR="603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Шифр, направление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1" marR="603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Вид практики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1" marR="603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Сроки проведения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1" marR="603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Недели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1" marR="603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Кол-во студентов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1" marR="603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Новые сроки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1" marR="60311" marT="0" marB="0"/>
                </a:tc>
                <a:extLst>
                  <a:ext uri="{0D108BD9-81ED-4DB2-BD59-A6C34878D82A}">
                    <a16:rowId xmlns:a16="http://schemas.microsoft.com/office/drawing/2014/main" val="3023675295"/>
                  </a:ext>
                </a:extLst>
              </a:tr>
              <a:tr h="7256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1" marR="6031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44.03.01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1" marR="6031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Производственная практика (летняя педагогическая)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1" marR="603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08.06.20-21.06.20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1" marR="603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   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1" marR="603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1" marR="603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1" marR="60311" marT="0" marB="0"/>
                </a:tc>
                <a:extLst>
                  <a:ext uri="{0D108BD9-81ED-4DB2-BD59-A6C34878D82A}">
                    <a16:rowId xmlns:a16="http://schemas.microsoft.com/office/drawing/2014/main" val="2199832541"/>
                  </a:ext>
                </a:extLst>
              </a:tr>
            </a:tbl>
          </a:graphicData>
        </a:graphic>
      </p:graphicFrame>
      <p:sp>
        <p:nvSpPr>
          <p:cNvPr id="14" name="Заголовок 8">
            <a:extLst>
              <a:ext uri="{FF2B5EF4-FFF2-40B4-BE49-F238E27FC236}">
                <a16:creationId xmlns:a16="http://schemas.microsoft.com/office/drawing/2014/main" id="{9D4D63A6-C528-44FB-8EAD-BE1C3BDD5D29}"/>
              </a:ext>
            </a:extLst>
          </p:cNvPr>
          <p:cNvSpPr txBox="1">
            <a:spLocks/>
          </p:cNvSpPr>
          <p:nvPr/>
        </p:nvSpPr>
        <p:spPr>
          <a:xfrm>
            <a:off x="590872" y="4399531"/>
            <a:ext cx="8229600" cy="454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/>
              <a:t>ОЗО</a:t>
            </a:r>
          </a:p>
        </p:txBody>
      </p:sp>
    </p:spTree>
    <p:extLst>
      <p:ext uri="{BB962C8B-B14F-4D97-AF65-F5344CB8AC3E}">
        <p14:creationId xmlns:p14="http://schemas.microsoft.com/office/powerpoint/2010/main" val="903228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AE6CA01B-0DEB-4E9A-9768-B728DA42C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7214" y="814865"/>
            <a:ext cx="4738986" cy="145405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900" b="1" dirty="0" err="1">
                <a:solidFill>
                  <a:schemeClr val="tx2"/>
                </a:solidFill>
              </a:rPr>
              <a:t>Потенциальные</a:t>
            </a:r>
            <a:r>
              <a:rPr lang="en-US" sz="2900" b="1" dirty="0">
                <a:solidFill>
                  <a:schemeClr val="tx2"/>
                </a:solidFill>
              </a:rPr>
              <a:t> </a:t>
            </a:r>
            <a:r>
              <a:rPr lang="en-US" sz="2900" b="1" dirty="0" err="1">
                <a:solidFill>
                  <a:schemeClr val="tx2"/>
                </a:solidFill>
              </a:rPr>
              <a:t>проблемы</a:t>
            </a:r>
            <a:r>
              <a:rPr lang="en-US" sz="2900" b="1" dirty="0">
                <a:solidFill>
                  <a:schemeClr val="tx2"/>
                </a:solidFill>
              </a:rPr>
              <a:t> </a:t>
            </a:r>
            <a:br>
              <a:rPr lang="en-US" sz="2900" b="1" dirty="0">
                <a:solidFill>
                  <a:schemeClr val="tx2"/>
                </a:solidFill>
              </a:rPr>
            </a:br>
            <a:r>
              <a:rPr lang="en-US" sz="2900" b="1" dirty="0" err="1">
                <a:solidFill>
                  <a:schemeClr val="tx2"/>
                </a:solidFill>
              </a:rPr>
              <a:t>при</a:t>
            </a:r>
            <a:r>
              <a:rPr lang="en-US" sz="2900" b="1" dirty="0">
                <a:solidFill>
                  <a:schemeClr val="tx2"/>
                </a:solidFill>
              </a:rPr>
              <a:t> </a:t>
            </a:r>
            <a:r>
              <a:rPr lang="en-US" sz="2900" b="1" dirty="0" err="1">
                <a:solidFill>
                  <a:schemeClr val="tx2"/>
                </a:solidFill>
              </a:rPr>
              <a:t>благоприятном</a:t>
            </a:r>
            <a:r>
              <a:rPr lang="en-US" sz="2900" b="1" dirty="0">
                <a:solidFill>
                  <a:schemeClr val="tx2"/>
                </a:solidFill>
              </a:rPr>
              <a:t> </a:t>
            </a:r>
            <a:r>
              <a:rPr lang="en-US" sz="2900" b="1" dirty="0" err="1">
                <a:solidFill>
                  <a:schemeClr val="tx2"/>
                </a:solidFill>
              </a:rPr>
              <a:t>развитии</a:t>
            </a:r>
            <a:r>
              <a:rPr lang="en-US" sz="2900" b="1" dirty="0">
                <a:solidFill>
                  <a:schemeClr val="tx2"/>
                </a:solidFill>
              </a:rPr>
              <a:t> </a:t>
            </a:r>
            <a:r>
              <a:rPr lang="en-US" sz="2900" b="1" dirty="0" err="1">
                <a:solidFill>
                  <a:schemeClr val="tx2"/>
                </a:solidFill>
              </a:rPr>
              <a:t>ситуации</a:t>
            </a:r>
            <a:endParaRPr lang="en-US" sz="2900" dirty="0">
              <a:solidFill>
                <a:schemeClr val="tx2"/>
              </a:solidFill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57D8C8E-634E-4E83-9657-225A4DFE4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4155"/>
            <a:ext cx="1886211" cy="2174333"/>
            <a:chOff x="-305" y="-4155"/>
            <a:chExt cx="2514948" cy="2174333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D5D1578-BE90-4A7E-9856-BB4025E5AE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8ADDDE1-EC05-4BE5-9866-89714E0B73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0A118A52-E1FF-455C-B1A1-1CF50EE05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0E1677B-677B-48F1-971D-9E7F3CA512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8" r="6934"/>
          <a:stretch/>
        </p:blipFill>
        <p:spPr>
          <a:xfrm>
            <a:off x="6627984" y="451945"/>
            <a:ext cx="1667404" cy="1906317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5062D41-CA08-41F8-951E-B638145FAB8A}"/>
              </a:ext>
            </a:extLst>
          </p:cNvPr>
          <p:cNvSpPr/>
          <p:nvPr/>
        </p:nvSpPr>
        <p:spPr>
          <a:xfrm>
            <a:off x="603504" y="2170178"/>
            <a:ext cx="5480664" cy="45711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lvl="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tx2"/>
                </a:solidFill>
              </a:rPr>
              <a:t>Организация</a:t>
            </a:r>
            <a:r>
              <a:rPr lang="en-US" sz="1400" dirty="0">
                <a:solidFill>
                  <a:schemeClr val="tx2"/>
                </a:solidFill>
              </a:rPr>
              <a:t> и </a:t>
            </a:r>
            <a:r>
              <a:rPr lang="en-US" sz="1400" dirty="0" err="1">
                <a:solidFill>
                  <a:schemeClr val="tx2"/>
                </a:solidFill>
              </a:rPr>
              <a:t>проведение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медицинского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освидетельствования</a:t>
            </a:r>
            <a:r>
              <a:rPr lang="en-US" sz="1400" dirty="0">
                <a:solidFill>
                  <a:schemeClr val="tx2"/>
                </a:solidFill>
              </a:rPr>
              <a:t> (в </a:t>
            </a:r>
            <a:r>
              <a:rPr lang="en-US" sz="1400" dirty="0" err="1">
                <a:solidFill>
                  <a:schemeClr val="tx2"/>
                </a:solidFill>
              </a:rPr>
              <a:t>условиях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ограничения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скопления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людей</a:t>
            </a:r>
            <a:r>
              <a:rPr lang="en-US" sz="1400" dirty="0">
                <a:solidFill>
                  <a:schemeClr val="tx2"/>
                </a:solidFill>
              </a:rPr>
              <a:t>)</a:t>
            </a:r>
          </a:p>
          <a:p>
            <a:pPr marL="342900" lvl="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tx2"/>
                </a:solidFill>
              </a:rPr>
              <a:t>Вакцинация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студентов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от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энцефалита</a:t>
            </a:r>
            <a:r>
              <a:rPr lang="en-US" sz="1400" dirty="0">
                <a:solidFill>
                  <a:schemeClr val="tx2"/>
                </a:solidFill>
              </a:rPr>
              <a:t> (</a:t>
            </a:r>
            <a:r>
              <a:rPr lang="en-US" sz="1400" dirty="0" err="1">
                <a:solidFill>
                  <a:schemeClr val="tx2"/>
                </a:solidFill>
              </a:rPr>
              <a:t>дважды</a:t>
            </a:r>
            <a:r>
              <a:rPr lang="en-US" sz="1400" dirty="0">
                <a:solidFill>
                  <a:schemeClr val="tx2"/>
                </a:solidFill>
              </a:rPr>
              <a:t> с </a:t>
            </a:r>
            <a:r>
              <a:rPr lang="en-US" sz="1400" dirty="0" err="1">
                <a:solidFill>
                  <a:schemeClr val="tx2"/>
                </a:solidFill>
              </a:rPr>
              <a:t>месячным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интервалом</a:t>
            </a:r>
            <a:r>
              <a:rPr lang="en-US" sz="1400" dirty="0">
                <a:solidFill>
                  <a:schemeClr val="tx2"/>
                </a:solidFill>
              </a:rPr>
              <a:t>)</a:t>
            </a:r>
          </a:p>
          <a:p>
            <a:pPr marL="342900" lvl="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tx2"/>
                </a:solidFill>
              </a:rPr>
              <a:t>Проведение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инструктажа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по</a:t>
            </a:r>
            <a:r>
              <a:rPr lang="en-US" sz="1400" dirty="0">
                <a:solidFill>
                  <a:schemeClr val="tx2"/>
                </a:solidFill>
              </a:rPr>
              <a:t> ТБ</a:t>
            </a:r>
          </a:p>
          <a:p>
            <a:pPr marL="342900" lvl="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tx2"/>
                </a:solidFill>
              </a:rPr>
              <a:t>Получение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справок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ru-RU" sz="1400" dirty="0">
                <a:solidFill>
                  <a:schemeClr val="tx2"/>
                </a:solidFill>
              </a:rPr>
              <a:t>из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Первого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отдела</a:t>
            </a:r>
            <a:endParaRPr lang="en-US" sz="1400" dirty="0">
              <a:solidFill>
                <a:schemeClr val="tx2"/>
              </a:solidFill>
            </a:endParaRPr>
          </a:p>
          <a:p>
            <a:pPr marL="342900" lvl="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tx2"/>
                </a:solidFill>
              </a:rPr>
              <a:t>Вынужденный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двухнедельный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карантин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по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месту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прибытия</a:t>
            </a:r>
            <a:r>
              <a:rPr lang="en-US" sz="1400" dirty="0">
                <a:solidFill>
                  <a:schemeClr val="tx2"/>
                </a:solidFill>
              </a:rPr>
              <a:t> (</a:t>
            </a:r>
            <a:r>
              <a:rPr lang="en-US" sz="1400" dirty="0" err="1">
                <a:solidFill>
                  <a:schemeClr val="tx2"/>
                </a:solidFill>
              </a:rPr>
              <a:t>по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возвращении</a:t>
            </a:r>
            <a:r>
              <a:rPr lang="en-US" sz="1400" dirty="0">
                <a:solidFill>
                  <a:schemeClr val="tx2"/>
                </a:solidFill>
              </a:rPr>
              <a:t>)</a:t>
            </a:r>
          </a:p>
          <a:p>
            <a:pPr marL="342900" lvl="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tx2"/>
                </a:solidFill>
              </a:rPr>
              <a:t>Оформление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документов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по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выездной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практике</a:t>
            </a:r>
            <a:r>
              <a:rPr lang="en-US" sz="1400" dirty="0">
                <a:solidFill>
                  <a:schemeClr val="tx2"/>
                </a:solidFill>
              </a:rPr>
              <a:t> (с </a:t>
            </a:r>
            <a:r>
              <a:rPr lang="en-US" sz="1400" dirty="0" err="1">
                <a:solidFill>
                  <a:schemeClr val="tx2"/>
                </a:solidFill>
              </a:rPr>
              <a:t>юридической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точки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зрения</a:t>
            </a:r>
            <a:r>
              <a:rPr lang="en-US" sz="1400" dirty="0">
                <a:solidFill>
                  <a:schemeClr val="tx2"/>
                </a:solidFill>
              </a:rPr>
              <a:t>) в </a:t>
            </a:r>
            <a:r>
              <a:rPr lang="en-US" sz="1400" dirty="0" err="1">
                <a:solidFill>
                  <a:schemeClr val="tx2"/>
                </a:solidFill>
              </a:rPr>
              <a:t>случае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невозможности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осуществить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выезд</a:t>
            </a:r>
            <a:r>
              <a:rPr lang="en-US" sz="1400" dirty="0">
                <a:solidFill>
                  <a:schemeClr val="tx2"/>
                </a:solidFill>
              </a:rPr>
              <a:t>.</a:t>
            </a:r>
          </a:p>
          <a:p>
            <a:pPr marL="342900" lvl="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tx2"/>
                </a:solidFill>
              </a:rPr>
              <a:t>Обеспечение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фактическим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материалом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для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составления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курсовых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работ</a:t>
            </a:r>
            <a:r>
              <a:rPr lang="en-US" sz="1400" dirty="0">
                <a:solidFill>
                  <a:schemeClr val="tx2"/>
                </a:solidFill>
              </a:rPr>
              <a:t> и ВКР</a:t>
            </a:r>
          </a:p>
          <a:p>
            <a:pPr marL="342900" lvl="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В </a:t>
            </a:r>
            <a:r>
              <a:rPr lang="en-US" sz="1400" dirty="0" err="1">
                <a:solidFill>
                  <a:schemeClr val="tx2"/>
                </a:solidFill>
              </a:rPr>
              <a:t>долгосрочной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перспективе</a:t>
            </a:r>
            <a:r>
              <a:rPr lang="en-US" sz="1400" dirty="0">
                <a:solidFill>
                  <a:schemeClr val="tx2"/>
                </a:solidFill>
              </a:rPr>
              <a:t> – </a:t>
            </a:r>
            <a:r>
              <a:rPr lang="en-US" sz="1400" dirty="0" err="1">
                <a:solidFill>
                  <a:schemeClr val="tx2"/>
                </a:solidFill>
              </a:rPr>
              <a:t>проблемы</a:t>
            </a:r>
            <a:r>
              <a:rPr lang="en-US" sz="1400" dirty="0">
                <a:solidFill>
                  <a:schemeClr val="tx2"/>
                </a:solidFill>
              </a:rPr>
              <a:t> с </a:t>
            </a:r>
            <a:r>
              <a:rPr lang="en-US" sz="1400" dirty="0" err="1">
                <a:solidFill>
                  <a:schemeClr val="tx2"/>
                </a:solidFill>
              </a:rPr>
              <a:t>трудоустройством</a:t>
            </a:r>
            <a:r>
              <a:rPr lang="en-US" sz="1400" dirty="0">
                <a:solidFill>
                  <a:schemeClr val="tx2"/>
                </a:solidFill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2" r="14074" b="2"/>
          <a:stretch/>
        </p:blipFill>
        <p:spPr>
          <a:xfrm>
            <a:off x="6738591" y="2382727"/>
            <a:ext cx="1446190" cy="19063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8" r="14360" b="2"/>
          <a:stretch/>
        </p:blipFill>
        <p:spPr>
          <a:xfrm>
            <a:off x="6609866" y="4313508"/>
            <a:ext cx="1703639" cy="1906317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833965" y="78578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786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B0354608-2C0B-45C8-8C8B-8E3ED2EF5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99" b="-1"/>
          <a:stretch/>
        </p:blipFill>
        <p:spPr>
          <a:xfrm>
            <a:off x="1" y="10"/>
            <a:ext cx="9143998" cy="68579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8" r="9887" b="-1"/>
          <a:stretch/>
        </p:blipFill>
        <p:spPr>
          <a:xfrm>
            <a:off x="529251" y="2201028"/>
            <a:ext cx="1000188" cy="1178326"/>
          </a:xfrm>
          <a:custGeom>
            <a:avLst/>
            <a:gdLst/>
            <a:ahLst/>
            <a:cxnLst/>
            <a:rect l="l" t="t" r="r" b="b"/>
            <a:pathLst>
              <a:path w="2034550" h="1797684">
                <a:moveTo>
                  <a:pt x="585760" y="0"/>
                </a:moveTo>
                <a:cubicBezTo>
                  <a:pt x="585760" y="0"/>
                  <a:pt x="585760" y="0"/>
                  <a:pt x="1448790" y="0"/>
                </a:cubicBezTo>
                <a:cubicBezTo>
                  <a:pt x="1502846" y="0"/>
                  <a:pt x="1555038" y="29714"/>
                  <a:pt x="1581134" y="77999"/>
                </a:cubicBezTo>
                <a:cubicBezTo>
                  <a:pt x="1581134" y="77999"/>
                  <a:pt x="1581134" y="77999"/>
                  <a:pt x="2013580" y="822701"/>
                </a:cubicBezTo>
                <a:cubicBezTo>
                  <a:pt x="2041540" y="869128"/>
                  <a:pt x="2041540" y="928556"/>
                  <a:pt x="2013580" y="974984"/>
                </a:cubicBezTo>
                <a:cubicBezTo>
                  <a:pt x="2013580" y="974984"/>
                  <a:pt x="2013580" y="974984"/>
                  <a:pt x="1581134" y="1719685"/>
                </a:cubicBezTo>
                <a:cubicBezTo>
                  <a:pt x="1555038" y="1767970"/>
                  <a:pt x="1502846" y="1797684"/>
                  <a:pt x="1448790" y="1797684"/>
                </a:cubicBezTo>
                <a:cubicBezTo>
                  <a:pt x="1448790" y="1797684"/>
                  <a:pt x="1448790" y="1797684"/>
                  <a:pt x="585760" y="1797684"/>
                </a:cubicBezTo>
                <a:cubicBezTo>
                  <a:pt x="529841" y="1797684"/>
                  <a:pt x="479513" y="1767970"/>
                  <a:pt x="451553" y="1719685"/>
                </a:cubicBezTo>
                <a:cubicBezTo>
                  <a:pt x="451553" y="1719685"/>
                  <a:pt x="451553" y="1719685"/>
                  <a:pt x="20970" y="974984"/>
                </a:cubicBezTo>
                <a:cubicBezTo>
                  <a:pt x="-6990" y="928556"/>
                  <a:pt x="-6990" y="869128"/>
                  <a:pt x="20970" y="822701"/>
                </a:cubicBezTo>
                <a:cubicBezTo>
                  <a:pt x="20970" y="822701"/>
                  <a:pt x="20970" y="822701"/>
                  <a:pt x="451553" y="77999"/>
                </a:cubicBezTo>
                <a:cubicBezTo>
                  <a:pt x="479513" y="29714"/>
                  <a:pt x="529841" y="0"/>
                  <a:pt x="585760" y="0"/>
                </a:cubicBezTo>
                <a:close/>
              </a:path>
            </a:pathLst>
          </a:custGeom>
          <a:ln w="63500">
            <a:solidFill>
              <a:schemeClr val="tx1">
                <a:alpha val="80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4" r="8203" b="2"/>
          <a:stretch/>
        </p:blipFill>
        <p:spPr>
          <a:xfrm>
            <a:off x="700480" y="911082"/>
            <a:ext cx="1525913" cy="1797684"/>
          </a:xfrm>
          <a:custGeom>
            <a:avLst/>
            <a:gdLst/>
            <a:ahLst/>
            <a:cxnLst/>
            <a:rect l="l" t="t" r="r" b="b"/>
            <a:pathLst>
              <a:path w="2034550" h="1797684">
                <a:moveTo>
                  <a:pt x="585760" y="0"/>
                </a:moveTo>
                <a:cubicBezTo>
                  <a:pt x="585760" y="0"/>
                  <a:pt x="585760" y="0"/>
                  <a:pt x="1448790" y="0"/>
                </a:cubicBezTo>
                <a:cubicBezTo>
                  <a:pt x="1502846" y="0"/>
                  <a:pt x="1555038" y="29714"/>
                  <a:pt x="1581134" y="77999"/>
                </a:cubicBezTo>
                <a:cubicBezTo>
                  <a:pt x="1581134" y="77999"/>
                  <a:pt x="1581134" y="77999"/>
                  <a:pt x="2013580" y="822701"/>
                </a:cubicBezTo>
                <a:cubicBezTo>
                  <a:pt x="2041540" y="869128"/>
                  <a:pt x="2041540" y="928556"/>
                  <a:pt x="2013580" y="974984"/>
                </a:cubicBezTo>
                <a:cubicBezTo>
                  <a:pt x="2013580" y="974984"/>
                  <a:pt x="2013580" y="974984"/>
                  <a:pt x="1581134" y="1719685"/>
                </a:cubicBezTo>
                <a:cubicBezTo>
                  <a:pt x="1555038" y="1767970"/>
                  <a:pt x="1502846" y="1797684"/>
                  <a:pt x="1448790" y="1797684"/>
                </a:cubicBezTo>
                <a:cubicBezTo>
                  <a:pt x="1448790" y="1797684"/>
                  <a:pt x="1448790" y="1797684"/>
                  <a:pt x="585760" y="1797684"/>
                </a:cubicBezTo>
                <a:cubicBezTo>
                  <a:pt x="529841" y="1797684"/>
                  <a:pt x="479513" y="1767970"/>
                  <a:pt x="451553" y="1719685"/>
                </a:cubicBezTo>
                <a:cubicBezTo>
                  <a:pt x="451553" y="1719685"/>
                  <a:pt x="451553" y="1719685"/>
                  <a:pt x="20970" y="974984"/>
                </a:cubicBezTo>
                <a:cubicBezTo>
                  <a:pt x="-6990" y="928556"/>
                  <a:pt x="-6990" y="869128"/>
                  <a:pt x="20970" y="822701"/>
                </a:cubicBezTo>
                <a:cubicBezTo>
                  <a:pt x="20970" y="822701"/>
                  <a:pt x="20970" y="822701"/>
                  <a:pt x="451553" y="77999"/>
                </a:cubicBezTo>
                <a:cubicBezTo>
                  <a:pt x="479513" y="29714"/>
                  <a:pt x="529841" y="0"/>
                  <a:pt x="585760" y="0"/>
                </a:cubicBezTo>
                <a:close/>
              </a:path>
            </a:pathLst>
          </a:custGeom>
          <a:ln w="63500">
            <a:solidFill>
              <a:schemeClr val="tx1">
                <a:alpha val="80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7946" y="2201028"/>
            <a:ext cx="5257513" cy="228822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br>
              <a:rPr lang="en-US" sz="39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9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Благодарю</a:t>
            </a:r>
            <a:r>
              <a:rPr lang="en-US" sz="39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9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за</a:t>
            </a:r>
            <a:r>
              <a:rPr lang="en-US" sz="39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9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внимание</a:t>
            </a:r>
            <a:r>
              <a:rPr lang="en-US" sz="39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!</a:t>
            </a:r>
            <a:br>
              <a:rPr lang="en-US" sz="39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39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B0FAED46-1BF7-48DB-980D-571CD2A30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22202" y="1825453"/>
            <a:ext cx="599320" cy="701243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tx1">
              <a:alpha val="60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833965" y="78578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9539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324" y="1377290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400" b="1" dirty="0"/>
              <a:t>Всего в 2020 году планируется направить на практику</a:t>
            </a:r>
            <a:br>
              <a:rPr lang="ru-RU" sz="2400" b="1" dirty="0"/>
            </a:br>
            <a:r>
              <a:rPr lang="ru-RU" sz="2400" b="1" dirty="0"/>
              <a:t> </a:t>
            </a:r>
            <a:r>
              <a:rPr lang="ru-RU" sz="2400" b="1" dirty="0">
                <a:solidFill>
                  <a:srgbClr val="FF0000"/>
                </a:solidFill>
              </a:rPr>
              <a:t>677 обучающихся</a:t>
            </a:r>
            <a:br>
              <a:rPr lang="ru-RU" sz="2400" b="1" dirty="0"/>
            </a:br>
            <a:r>
              <a:rPr lang="ru-RU" sz="2400" b="1" dirty="0"/>
              <a:t> Института наук о Земле</a:t>
            </a:r>
            <a:endParaRPr lang="ru-RU" sz="2400" dirty="0"/>
          </a:p>
        </p:txBody>
      </p:sp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8EA1B49E-335B-48BC-BD81-D0CD8219793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12278631"/>
              </p:ext>
            </p:extLst>
          </p:nvPr>
        </p:nvGraphicFramePr>
        <p:xfrm>
          <a:off x="175570" y="1988840"/>
          <a:ext cx="4334694" cy="4608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3" t="14844" r="3193" b="54608"/>
          <a:stretch/>
        </p:blipFill>
        <p:spPr>
          <a:xfrm>
            <a:off x="1832759" y="116632"/>
            <a:ext cx="5547553" cy="13785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990" y="116632"/>
            <a:ext cx="1406498" cy="13785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16632"/>
            <a:ext cx="1418807" cy="1316551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833965" y="78578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" name="Объект 12">
            <a:extLst>
              <a:ext uri="{FF2B5EF4-FFF2-40B4-BE49-F238E27FC236}">
                <a16:creationId xmlns:a16="http://schemas.microsoft.com/office/drawing/2014/main" id="{7CB8633B-8BC5-4E56-9035-7283AD7F33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9760147"/>
              </p:ext>
            </p:extLst>
          </p:nvPr>
        </p:nvGraphicFramePr>
        <p:xfrm>
          <a:off x="4629794" y="2158584"/>
          <a:ext cx="4334694" cy="4438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3601528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6659C6F-A29D-4D83-86DA-5B0289733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2" r="9366" b="-3"/>
          <a:stretch/>
        </p:blipFill>
        <p:spPr>
          <a:xfrm>
            <a:off x="3354676" y="18"/>
            <a:ext cx="3037115" cy="36813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4" r="14585" b="1"/>
          <a:stretch/>
        </p:blipFill>
        <p:spPr>
          <a:xfrm>
            <a:off x="6391792" y="-7"/>
            <a:ext cx="2752208" cy="36814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62" r="-2" b="4534"/>
          <a:stretch/>
        </p:blipFill>
        <p:spPr>
          <a:xfrm>
            <a:off x="3354676" y="3681405"/>
            <a:ext cx="5789324" cy="317659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43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115219"/>
            <a:ext cx="4046934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Варианты</a:t>
            </a:r>
            <a:r>
              <a:rPr lang="en-US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развития</a:t>
            </a:r>
            <a:r>
              <a:rPr lang="en-US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событий</a:t>
            </a:r>
            <a:endParaRPr lang="en-US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8650" y="3681408"/>
            <a:ext cx="851534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833965" y="78578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13CF5696-A2C8-4ACF-B3DB-5B22D12C873F}"/>
              </a:ext>
            </a:extLst>
          </p:cNvPr>
          <p:cNvSpPr txBox="1">
            <a:spLocks/>
          </p:cNvSpPr>
          <p:nvPr/>
        </p:nvSpPr>
        <p:spPr>
          <a:xfrm>
            <a:off x="205600" y="3964313"/>
            <a:ext cx="3149075" cy="10488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2800" b="1" dirty="0">
                <a:solidFill>
                  <a:schemeClr val="bg1"/>
                </a:solidFill>
              </a:rPr>
              <a:t>Дистанционно </a:t>
            </a:r>
          </a:p>
          <a:p>
            <a:pPr>
              <a:lnSpc>
                <a:spcPct val="80000"/>
              </a:lnSpc>
            </a:pPr>
            <a:r>
              <a:rPr lang="ru-RU" sz="2800" b="1" dirty="0">
                <a:solidFill>
                  <a:schemeClr val="bg1"/>
                </a:solidFill>
              </a:rPr>
              <a:t>в онлайн режиме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9807BB03-F77F-453E-A5E3-C007B0F309F6}"/>
              </a:ext>
            </a:extLst>
          </p:cNvPr>
          <p:cNvSpPr txBox="1">
            <a:spLocks/>
          </p:cNvSpPr>
          <p:nvPr/>
        </p:nvSpPr>
        <p:spPr>
          <a:xfrm>
            <a:off x="5994925" y="4107987"/>
            <a:ext cx="3149075" cy="10488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2800" b="1" dirty="0">
                <a:solidFill>
                  <a:srgbClr val="FF0000"/>
                </a:solidFill>
              </a:rPr>
              <a:t>Практически в стандартном режиме с минимальными ограничениями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D1BF9C4D-5268-4A6C-98AF-5B41B7A0ADD8}"/>
              </a:ext>
            </a:extLst>
          </p:cNvPr>
          <p:cNvSpPr txBox="1">
            <a:spLocks/>
          </p:cNvSpPr>
          <p:nvPr/>
        </p:nvSpPr>
        <p:spPr>
          <a:xfrm>
            <a:off x="3150181" y="4958568"/>
            <a:ext cx="3149075" cy="10488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2800" b="1" dirty="0">
                <a:solidFill>
                  <a:srgbClr val="FFFF00"/>
                </a:solidFill>
              </a:rPr>
              <a:t>Вариант частичного ограничения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80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16597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59" y="613954"/>
            <a:ext cx="8180615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729046-6606-42D8-BF71-85CE783CB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723" y="809898"/>
            <a:ext cx="7629757" cy="15544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Возможности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реализации</a:t>
            </a:r>
            <a:r>
              <a:rPr lang="ru-RU" sz="3600" b="1" dirty="0"/>
              <a:t> </a:t>
            </a:r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практики</a:t>
            </a:r>
            <a:endParaRPr lang="en-US" sz="36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8650" y="6485313"/>
            <a:ext cx="78867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F5F69394-033C-4023-8D6E-7D4F1D96CEA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59057149"/>
              </p:ext>
            </p:extLst>
          </p:nvPr>
        </p:nvGraphicFramePr>
        <p:xfrm>
          <a:off x="678451" y="2364378"/>
          <a:ext cx="7783830" cy="3863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5422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729046-6606-42D8-BF71-85CE783CB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7564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ru-RU" sz="3600" b="1" dirty="0"/>
              <a:t>Способы реализации практик в онлайн режиме 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F5F69394-033C-4023-8D6E-7D4F1D96CEA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6368118"/>
              </p:ext>
            </p:extLst>
          </p:nvPr>
        </p:nvGraphicFramePr>
        <p:xfrm>
          <a:off x="628650" y="1340767"/>
          <a:ext cx="7886700" cy="5400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2340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729046-6606-42D8-BF71-85CE783CB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6156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600" b="1" dirty="0"/>
              <a:t>При частичном ограничении 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F5F69394-033C-4023-8D6E-7D4F1D96CEA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40615490"/>
              </p:ext>
            </p:extLst>
          </p:nvPr>
        </p:nvGraphicFramePr>
        <p:xfrm>
          <a:off x="628650" y="1268760"/>
          <a:ext cx="7886700" cy="4912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5568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600" y="756576"/>
            <a:ext cx="8732799" cy="41786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800" b="1" dirty="0"/>
              <a:t>Распределение студентов по учебным практикам</a:t>
            </a:r>
            <a:endParaRPr lang="ru-RU" sz="2800" dirty="0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833965" y="78578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987824" y="2337651"/>
            <a:ext cx="2501979" cy="422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16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1E8AA3B-9704-4F85-B5F0-3C7CD3452265}"/>
              </a:ext>
            </a:extLst>
          </p:cNvPr>
          <p:cNvSpPr/>
          <p:nvPr/>
        </p:nvSpPr>
        <p:spPr>
          <a:xfrm>
            <a:off x="2051720" y="2337651"/>
            <a:ext cx="3294067" cy="422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1600" dirty="0"/>
          </a:p>
        </p:txBody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FF1602A0-D51A-40C9-AAD6-36A830073F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5598763"/>
              </p:ext>
            </p:extLst>
          </p:nvPr>
        </p:nvGraphicFramePr>
        <p:xfrm>
          <a:off x="791579" y="1412776"/>
          <a:ext cx="7560840" cy="4896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099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135" y="1700808"/>
            <a:ext cx="8732799" cy="41786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800" b="1" dirty="0"/>
              <a:t>База практики «Белая речка»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3" t="14844" r="3193" b="54608"/>
          <a:stretch/>
        </p:blipFill>
        <p:spPr>
          <a:xfrm>
            <a:off x="1832759" y="116632"/>
            <a:ext cx="5547553" cy="13785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990" y="116632"/>
            <a:ext cx="1406498" cy="13785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16632"/>
            <a:ext cx="1418807" cy="1316551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833965" y="78578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37303" y="2389612"/>
            <a:ext cx="7776864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96490" algn="l"/>
              </a:tabLst>
            </a:pPr>
            <a:endParaRPr lang="ru-RU" sz="1600" dirty="0">
              <a:effectLst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19DC9F5-F3FF-4C67-9618-5820F1E07481}"/>
              </a:ext>
            </a:extLst>
          </p:cNvPr>
          <p:cNvSpPr/>
          <p:nvPr/>
        </p:nvSpPr>
        <p:spPr>
          <a:xfrm>
            <a:off x="429834" y="2559404"/>
            <a:ext cx="8484050" cy="1894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06.07.20 – 02.08.20 (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 геологи 1 курс 2 гр. (27 студ. + 3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преп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А.В.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Наставкин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20.07.20 - 16.08.2020 (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 геологи 2 курс 2 гр. (23 студ. + 3 преп.) А.В.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Наставкин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27.07.2020 – 23.08.2020 (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 географы 2 курс 3 гр. (27 студ. + 3 преп.)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А.В.Михайленко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27.07.2020 – 23.08.2020  (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 геологи 2 курс 1 гр. (30 студ. + 2 преп.)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А.Н.Леднев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16.08.2020 – 26.08.2020 почвоведы (≈20 человек) + физики (7 человек) </a:t>
            </a:r>
            <a:r>
              <a:rPr lang="ru-RU" sz="1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Е.А.Бураева</a:t>
            </a:r>
            <a:endParaRPr lang="ru-RU" sz="1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544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600" y="565422"/>
            <a:ext cx="8732799" cy="41786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800" b="1" dirty="0"/>
              <a:t>Потенциальная заполняемость </a:t>
            </a:r>
            <a:r>
              <a:rPr lang="ru-RU" sz="2800" b="1" dirty="0" err="1"/>
              <a:t>БПиТ</a:t>
            </a:r>
            <a:r>
              <a:rPr lang="ru-RU" sz="2800" b="1" dirty="0"/>
              <a:t> «Белая речка»</a:t>
            </a:r>
            <a:endParaRPr lang="ru-RU" sz="2800" dirty="0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833965" y="78578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37303" y="2389612"/>
            <a:ext cx="7776864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96490" algn="l"/>
              </a:tabLst>
            </a:pPr>
            <a:endParaRPr lang="ru-RU" sz="1600" dirty="0">
              <a:effectLst/>
            </a:endParaRP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194F9D96-E1AA-4387-A1AE-18647B7287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1425886"/>
              </p:ext>
            </p:extLst>
          </p:nvPr>
        </p:nvGraphicFramePr>
        <p:xfrm>
          <a:off x="1403648" y="1700808"/>
          <a:ext cx="6096000" cy="4304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49802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</TotalTime>
  <Words>824</Words>
  <Application>Microsoft Office PowerPoint</Application>
  <PresentationFormat>Экран (4:3)</PresentationFormat>
  <Paragraphs>247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Times New Roman</vt:lpstr>
      <vt:lpstr>Тема Office</vt:lpstr>
      <vt:lpstr>   О корректировке сроков и форм проведения учебных практик в Институте наук о Земле  в июне-августе 2020 г.    </vt:lpstr>
      <vt:lpstr>Всего в 2020 году планируется направить на практику  677 обучающихся  Института наук о Земле</vt:lpstr>
      <vt:lpstr>Варианты развития событий</vt:lpstr>
      <vt:lpstr>Возможности реализации практики</vt:lpstr>
      <vt:lpstr>Способы реализации практик в онлайн режиме  </vt:lpstr>
      <vt:lpstr>При частичном ограничении  </vt:lpstr>
      <vt:lpstr>Распределение студентов по учебным практикам</vt:lpstr>
      <vt:lpstr>База практики «Белая речка»</vt:lpstr>
      <vt:lpstr>Потенциальная заполняемость БПиТ «Белая речка»</vt:lpstr>
      <vt:lpstr>Презентация PowerPoint</vt:lpstr>
      <vt:lpstr>Бакалавриат и специалитет</vt:lpstr>
      <vt:lpstr>Магистратура</vt:lpstr>
      <vt:lpstr>Потенциальные проблемы  при благоприятном развитии ситуации</vt:lpstr>
      <vt:lpstr> Благодарю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 особенностях организации и проведении учебных и производственных практик в 2020 г.  с учетом реализации мероприятий по обеспечению санитарно-эпидемиологического благополучия населения на территории Российской Федерации в связи с распространением новой коронавирусной инфекции (COVID-19)</dc:title>
  <dc:creator>MisterS</dc:creator>
  <cp:lastModifiedBy>Труфанов Алексей Вячеславич</cp:lastModifiedBy>
  <cp:revision>37</cp:revision>
  <dcterms:created xsi:type="dcterms:W3CDTF">2020-04-29T09:15:08Z</dcterms:created>
  <dcterms:modified xsi:type="dcterms:W3CDTF">2020-07-08T08:21:07Z</dcterms:modified>
</cp:coreProperties>
</file>