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5" r:id="rId3"/>
    <p:sldId id="310" r:id="rId4"/>
    <p:sldId id="303" r:id="rId5"/>
    <p:sldId id="311" r:id="rId6"/>
    <p:sldId id="312" r:id="rId7"/>
    <p:sldId id="316" r:id="rId8"/>
    <p:sldId id="314" r:id="rId9"/>
    <p:sldId id="317" r:id="rId10"/>
    <p:sldId id="313" r:id="rId11"/>
    <p:sldId id="320" r:id="rId12"/>
    <p:sldId id="265" r:id="rId13"/>
    <p:sldId id="306" r:id="rId14"/>
    <p:sldId id="309" r:id="rId15"/>
    <p:sldId id="299" r:id="rId16"/>
    <p:sldId id="269" r:id="rId17"/>
    <p:sldId id="266" r:id="rId18"/>
    <p:sldId id="304" r:id="rId19"/>
    <p:sldId id="272" r:id="rId20"/>
    <p:sldId id="319" r:id="rId21"/>
    <p:sldId id="318" r:id="rId22"/>
    <p:sldId id="305" r:id="rId23"/>
    <p:sldId id="273" r:id="rId24"/>
    <p:sldId id="307" r:id="rId25"/>
    <p:sldId id="308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esktop\&#1054;&#1090;&#1095;&#1077;&#1090;%20&#1079;&#1072;%202018\&#1050;%20&#1086;&#1090;&#1095;&#1077;&#1090;&#1091;%20&#1079;&#1072;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esktop\&#1054;&#1090;&#1095;&#1077;&#1090;%20&#1079;&#1072;%202019\&#1050;%20&#1086;&#1090;&#1095;&#1077;&#1090;&#1091;%20&#1079;&#1072;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esktop\&#1054;&#1090;&#1095;&#1077;&#1090;%20&#1079;&#1072;%202019\&#1050;%20&#1086;&#1090;&#1095;&#1077;&#1090;&#1091;%20&#1079;&#1072;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0.13760949803149605"/>
          <c:w val="0.9284775486161914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Геология</c:v>
                </c:pt>
                <c:pt idx="1">
                  <c:v>Экология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Геология</c:v>
                </c:pt>
                <c:pt idx="1">
                  <c:v>Экология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Геология</c:v>
                </c:pt>
                <c:pt idx="1">
                  <c:v>Экология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8549488"/>
        <c:axId val="288549880"/>
      </c:barChart>
      <c:catAx>
        <c:axId val="2885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49880"/>
        <c:crosses val="autoZero"/>
        <c:auto val="1"/>
        <c:lblAlgn val="ctr"/>
        <c:lblOffset val="100"/>
        <c:noMultiLvlLbl val="0"/>
      </c:catAx>
      <c:valAx>
        <c:axId val="28854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4948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53686422256323"/>
          <c:y val="0.91648629079527577"/>
          <c:w val="0.28125042697573138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Трудоустроены</c:v>
                </c:pt>
                <c:pt idx="1">
                  <c:v>Продолжают обучаться</c:v>
                </c:pt>
                <c:pt idx="2">
                  <c:v>Служба в В/с</c:v>
                </c:pt>
                <c:pt idx="3">
                  <c:v>Декретный отпуск</c:v>
                </c:pt>
                <c:pt idx="4">
                  <c:v>Не трудоустроены</c:v>
                </c:pt>
                <c:pt idx="5">
                  <c:v>Нет информации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42.5</c:v>
                </c:pt>
                <c:pt idx="1">
                  <c:v>25</c:v>
                </c:pt>
                <c:pt idx="2">
                  <c:v>4.5</c:v>
                </c:pt>
                <c:pt idx="3">
                  <c:v>1</c:v>
                </c:pt>
                <c:pt idx="4">
                  <c:v>14.5</c:v>
                </c:pt>
                <c:pt idx="5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Трудоустроены</c:v>
                </c:pt>
                <c:pt idx="1">
                  <c:v>Продолжают обучаться</c:v>
                </c:pt>
                <c:pt idx="2">
                  <c:v>Служба в В/с</c:v>
                </c:pt>
                <c:pt idx="3">
                  <c:v>Декретный отпуск</c:v>
                </c:pt>
                <c:pt idx="4">
                  <c:v>Не трудоустроены</c:v>
                </c:pt>
                <c:pt idx="5">
                  <c:v>Нет информации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Трудоустроены</c:v>
                </c:pt>
                <c:pt idx="1">
                  <c:v>Продолжают обучаться</c:v>
                </c:pt>
                <c:pt idx="2">
                  <c:v>Служба в В/с</c:v>
                </c:pt>
                <c:pt idx="3">
                  <c:v>Декретный отпуск</c:v>
                </c:pt>
                <c:pt idx="4">
                  <c:v>Не трудоустроены</c:v>
                </c:pt>
                <c:pt idx="5">
                  <c:v>Нет информации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247288"/>
        <c:axId val="323247680"/>
      </c:barChart>
      <c:catAx>
        <c:axId val="323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47680"/>
        <c:crosses val="autoZero"/>
        <c:auto val="1"/>
        <c:lblAlgn val="ctr"/>
        <c:lblOffset val="100"/>
        <c:noMultiLvlLbl val="0"/>
      </c:catAx>
      <c:valAx>
        <c:axId val="3232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Трудоустройство</a:t>
            </a:r>
            <a:r>
              <a:rPr lang="ru-RU" b="1" baseline="0"/>
              <a:t> выпускников 2019 года</a:t>
            </a:r>
            <a:endParaRPr lang="ru-RU" b="1"/>
          </a:p>
        </c:rich>
      </c:tx>
      <c:layout>
        <c:manualLayout>
          <c:xMode val="edge"/>
          <c:yMode val="edge"/>
          <c:x val="0.3006328149918826"/>
          <c:y val="1.7660150693638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914017916766704E-2"/>
          <c:y val="8.1495726340060581E-2"/>
          <c:w val="0.91198678044136072"/>
          <c:h val="0.66555287117460538"/>
        </c:manualLayout>
      </c:layout>
      <c:barChart>
        <c:barDir val="col"/>
        <c:grouping val="clustered"/>
        <c:varyColors val="0"/>
        <c:ser>
          <c:idx val="0"/>
          <c:order val="0"/>
          <c:tx>
            <c:v>По специальности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2018.xlsx]Лист3'!$A$1:$A$6</c:f>
              <c:numCache>
                <c:formatCode>General</c:formatCode>
                <c:ptCount val="6"/>
                <c:pt idx="0">
                  <c:v>31</c:v>
                </c:pt>
                <c:pt idx="1">
                  <c:v>4.5</c:v>
                </c:pt>
                <c:pt idx="2">
                  <c:v>12</c:v>
                </c:pt>
                <c:pt idx="3">
                  <c:v>19</c:v>
                </c:pt>
                <c:pt idx="4">
                  <c:v>39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v>Не по специальности</c:v>
          </c:tx>
          <c:spPr>
            <a:solidFill>
              <a:srgbClr val="E719BB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2018.xlsx]Лист3'!$B$1:$B$6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6</c:v>
                </c:pt>
                <c:pt idx="3">
                  <c:v>24</c:v>
                </c:pt>
                <c:pt idx="4">
                  <c:v>11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v>Не трудоустроены, нет данных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2018.xlsx]Лист3'!$C$1:$C$6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6</c:v>
                </c:pt>
                <c:pt idx="3">
                  <c:v>19</c:v>
                </c:pt>
                <c:pt idx="4">
                  <c:v>25</c:v>
                </c:pt>
                <c:pt idx="5">
                  <c:v>36</c:v>
                </c:pt>
              </c:numCache>
            </c:numRef>
          </c:val>
        </c:ser>
        <c:ser>
          <c:idx val="3"/>
          <c:order val="3"/>
          <c:tx>
            <c:v>Армия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2018.xlsx]Лист3'!$D$1:$D$6</c:f>
              <c:numCache>
                <c:formatCode>General</c:formatCode>
                <c:ptCount val="6"/>
                <c:pt idx="0">
                  <c:v>0</c:v>
                </c:pt>
                <c:pt idx="1">
                  <c:v>4.5</c:v>
                </c:pt>
                <c:pt idx="2">
                  <c:v>12</c:v>
                </c:pt>
                <c:pt idx="3">
                  <c:v>0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4"/>
          <c:order val="4"/>
          <c:tx>
            <c:v>Декрет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2018.xlsx]Лист3'!$E$1:$E$6</c:f>
              <c:numCache>
                <c:formatCode>General</c:formatCode>
                <c:ptCount val="6"/>
                <c:pt idx="0">
                  <c:v>0</c:v>
                </c:pt>
                <c:pt idx="1">
                  <c:v>4.5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v>Обучаются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Геология 05.03.01</c:v>
              </c:pt>
              <c:pt idx="1">
                <c:v>География 05.03.02</c:v>
              </c:pt>
              <c:pt idx="2">
                <c:v>Гидромет 05.03.04</c:v>
              </c:pt>
              <c:pt idx="3">
                <c:v>Экология 05.03.06</c:v>
              </c:pt>
              <c:pt idx="4">
                <c:v>Прикл.геол. 21.05.02</c:v>
              </c:pt>
              <c:pt idx="5">
                <c:v>Магистратура 05.04.06</c:v>
              </c:pt>
            </c:strLit>
          </c:cat>
          <c:val>
            <c:numRef>
              <c:f>'[К отчету за 2018.xlsx]Лист3'!$F$1:$F$6</c:f>
              <c:numCache>
                <c:formatCode>General</c:formatCode>
                <c:ptCount val="6"/>
                <c:pt idx="0">
                  <c:v>53.8</c:v>
                </c:pt>
                <c:pt idx="1">
                  <c:v>54.5</c:v>
                </c:pt>
                <c:pt idx="2">
                  <c:v>58</c:v>
                </c:pt>
                <c:pt idx="3">
                  <c:v>38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324520"/>
        <c:axId val="288856384"/>
      </c:barChart>
      <c:catAx>
        <c:axId val="2883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856384"/>
        <c:crosses val="autoZero"/>
        <c:auto val="1"/>
        <c:lblAlgn val="ctr"/>
        <c:lblOffset val="100"/>
        <c:noMultiLvlLbl val="0"/>
      </c:catAx>
      <c:valAx>
        <c:axId val="2888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3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96414137975112E-2"/>
          <c:y val="0.857574467034527"/>
          <c:w val="0.89999991040422034"/>
          <c:h val="0.11163089462722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Соотношение</a:t>
            </a:r>
            <a:r>
              <a:rPr lang="ru-RU" sz="1400" baseline="0"/>
              <a:t> к</a:t>
            </a:r>
            <a:r>
              <a:rPr lang="ru-RU" sz="1400"/>
              <a:t>оличества студентов, прошедших разные виды практик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Лист1!$A$20:$C$20</c:f>
              <c:strCache>
                <c:ptCount val="3"/>
                <c:pt idx="0">
                  <c:v>Учебная</c:v>
                </c:pt>
                <c:pt idx="1">
                  <c:v>Производственная</c:v>
                </c:pt>
                <c:pt idx="2">
                  <c:v>Педагогическая</c:v>
                </c:pt>
              </c:strCache>
            </c:strRef>
          </c:cat>
          <c:val>
            <c:numRef>
              <c:f>Лист1!$A$21:$C$21</c:f>
              <c:numCache>
                <c:formatCode>General</c:formatCode>
                <c:ptCount val="3"/>
                <c:pt idx="0">
                  <c:v>282</c:v>
                </c:pt>
                <c:pt idx="1">
                  <c:v>313</c:v>
                </c:pt>
                <c:pt idx="2">
                  <c:v>143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Доля</a:t>
            </a:r>
            <a:r>
              <a:rPr lang="ru-RU" sz="1400" baseline="0"/>
              <a:t> студентов не прошедших практиту</a:t>
            </a:r>
            <a:endParaRPr lang="ru-RU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9816464234264469"/>
          <c:w val="0.81388888888888888"/>
          <c:h val="0.703488999120941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Лист1!$B$23:$C$23</c:f>
              <c:numCache>
                <c:formatCode>General</c:formatCode>
                <c:ptCount val="2"/>
                <c:pt idx="0">
                  <c:v>738</c:v>
                </c:pt>
                <c:pt idx="1">
                  <c:v>47</c:v>
                </c:pt>
              </c:numCache>
            </c:numRef>
          </c:cat>
          <c:val>
            <c:numRef>
              <c:f>Лист1!$B$23:$C$23</c:f>
              <c:numCache>
                <c:formatCode>General</c:formatCode>
                <c:ptCount val="2"/>
                <c:pt idx="0">
                  <c:v>738</c:v>
                </c:pt>
                <c:pt idx="1">
                  <c:v>47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9C372-E0AF-43D5-97DB-D5A35E3321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1B526-3FB0-4289-B317-595D7C4CC52D}">
      <dgm:prSet phldrT="[Текст]"/>
      <dgm:spPr/>
      <dgm:t>
        <a:bodyPr/>
        <a:lstStyle/>
        <a:p>
          <a:r>
            <a:rPr lang="ru-RU" dirty="0" smtClean="0"/>
            <a:t>ЮФУ</a:t>
          </a:r>
          <a:endParaRPr lang="ru-RU" dirty="0"/>
        </a:p>
      </dgm:t>
    </dgm:pt>
    <dgm:pt modelId="{D818F2FC-1266-405C-A117-65AC439D0A78}" type="parTrans" cxnId="{35BD2D78-E81A-4D52-9B73-A4D4A1F2770C}">
      <dgm:prSet/>
      <dgm:spPr/>
      <dgm:t>
        <a:bodyPr/>
        <a:lstStyle/>
        <a:p>
          <a:endParaRPr lang="ru-RU"/>
        </a:p>
      </dgm:t>
    </dgm:pt>
    <dgm:pt modelId="{6BE0A371-BA31-45C8-8F90-B690925421BB}" type="sibTrans" cxnId="{35BD2D78-E81A-4D52-9B73-A4D4A1F2770C}">
      <dgm:prSet/>
      <dgm:spPr/>
      <dgm:t>
        <a:bodyPr/>
        <a:lstStyle/>
        <a:p>
          <a:endParaRPr lang="ru-RU"/>
        </a:p>
      </dgm:t>
    </dgm:pt>
    <dgm:pt modelId="{5329B63D-E9AE-4999-B6CA-8995B91A5836}">
      <dgm:prSet phldrT="[Текст]" custT="1"/>
      <dgm:spPr/>
      <dgm:t>
        <a:bodyPr/>
        <a:lstStyle/>
        <a:p>
          <a:r>
            <a:rPr lang="ru-RU" sz="2000" dirty="0" err="1" smtClean="0"/>
            <a:t>Новочер-касск</a:t>
          </a:r>
          <a:endParaRPr lang="ru-RU" sz="2000" dirty="0"/>
        </a:p>
      </dgm:t>
    </dgm:pt>
    <dgm:pt modelId="{F9CDAFF0-B5B2-439B-B206-5D66ACE7BC93}" type="parTrans" cxnId="{6AA3A872-FDBC-4F59-B33A-7FC16C869036}">
      <dgm:prSet/>
      <dgm:spPr/>
      <dgm:t>
        <a:bodyPr/>
        <a:lstStyle/>
        <a:p>
          <a:endParaRPr lang="ru-RU"/>
        </a:p>
      </dgm:t>
    </dgm:pt>
    <dgm:pt modelId="{817F34F7-B887-4594-8BC4-4B762373B6D4}" type="sibTrans" cxnId="{6AA3A872-FDBC-4F59-B33A-7FC16C869036}">
      <dgm:prSet/>
      <dgm:spPr/>
      <dgm:t>
        <a:bodyPr/>
        <a:lstStyle/>
        <a:p>
          <a:endParaRPr lang="ru-RU"/>
        </a:p>
      </dgm:t>
    </dgm:pt>
    <dgm:pt modelId="{C8EFDB94-41EF-4723-B366-FD5717B8621A}">
      <dgm:prSet phldrT="[Текст]" custT="1"/>
      <dgm:spPr/>
      <dgm:t>
        <a:bodyPr/>
        <a:lstStyle/>
        <a:p>
          <a:r>
            <a:rPr lang="ru-RU" sz="2000" dirty="0" err="1" smtClean="0"/>
            <a:t>Новорос</a:t>
          </a:r>
          <a:r>
            <a:rPr lang="ru-RU" sz="2000" dirty="0" smtClean="0"/>
            <a:t>-</a:t>
          </a:r>
        </a:p>
        <a:p>
          <a:r>
            <a:rPr lang="ru-RU" sz="2000" dirty="0" err="1" smtClean="0"/>
            <a:t>сийск</a:t>
          </a:r>
          <a:endParaRPr lang="ru-RU" sz="2000" dirty="0"/>
        </a:p>
      </dgm:t>
    </dgm:pt>
    <dgm:pt modelId="{209DA642-B838-4BA6-99F8-DB246AE01546}" type="parTrans" cxnId="{57F4FEA4-644C-4370-B293-14A1AD247F38}">
      <dgm:prSet/>
      <dgm:spPr/>
      <dgm:t>
        <a:bodyPr/>
        <a:lstStyle/>
        <a:p>
          <a:endParaRPr lang="ru-RU"/>
        </a:p>
      </dgm:t>
    </dgm:pt>
    <dgm:pt modelId="{3C33D0AF-7F96-4532-8EF9-7E0432095AD3}" type="sibTrans" cxnId="{57F4FEA4-644C-4370-B293-14A1AD247F38}">
      <dgm:prSet/>
      <dgm:spPr/>
      <dgm:t>
        <a:bodyPr/>
        <a:lstStyle/>
        <a:p>
          <a:endParaRPr lang="ru-RU"/>
        </a:p>
      </dgm:t>
    </dgm:pt>
    <dgm:pt modelId="{1518CD4A-EA66-4ED8-94AB-43AB50A5FA74}">
      <dgm:prSet phldrT="[Текст]" custT="1"/>
      <dgm:spPr/>
      <dgm:t>
        <a:bodyPr/>
        <a:lstStyle/>
        <a:p>
          <a:r>
            <a:rPr lang="ru-RU" sz="2000" dirty="0" smtClean="0"/>
            <a:t>Волгоград</a:t>
          </a:r>
          <a:endParaRPr lang="ru-RU" sz="2000" dirty="0"/>
        </a:p>
      </dgm:t>
    </dgm:pt>
    <dgm:pt modelId="{0A3BFE8A-939D-45BE-AC55-5C4B6F967040}" type="parTrans" cxnId="{43586938-58ED-47B9-A345-7576E56ECA5D}">
      <dgm:prSet/>
      <dgm:spPr/>
      <dgm:t>
        <a:bodyPr/>
        <a:lstStyle/>
        <a:p>
          <a:endParaRPr lang="ru-RU"/>
        </a:p>
      </dgm:t>
    </dgm:pt>
    <dgm:pt modelId="{C7C89476-494F-4B89-8086-FBCE9D7A2F69}" type="sibTrans" cxnId="{43586938-58ED-47B9-A345-7576E56ECA5D}">
      <dgm:prSet/>
      <dgm:spPr/>
      <dgm:t>
        <a:bodyPr/>
        <a:lstStyle/>
        <a:p>
          <a:endParaRPr lang="ru-RU"/>
        </a:p>
      </dgm:t>
    </dgm:pt>
    <dgm:pt modelId="{62F72BA6-2934-4195-8649-F99D8734F16F}">
      <dgm:prSet custT="1"/>
      <dgm:spPr/>
      <dgm:t>
        <a:bodyPr/>
        <a:lstStyle/>
        <a:p>
          <a:r>
            <a:rPr lang="ru-RU" sz="2000" dirty="0" err="1" smtClean="0"/>
            <a:t>Севасто-поль</a:t>
          </a:r>
          <a:endParaRPr lang="ru-RU" sz="2000" dirty="0"/>
        </a:p>
      </dgm:t>
    </dgm:pt>
    <dgm:pt modelId="{DFAC4143-42EC-47FC-B301-FCBD78980262}" type="parTrans" cxnId="{0077A6F1-9794-4F18-AE59-D65028E2BA09}">
      <dgm:prSet/>
      <dgm:spPr/>
      <dgm:t>
        <a:bodyPr/>
        <a:lstStyle/>
        <a:p>
          <a:endParaRPr lang="ru-RU"/>
        </a:p>
      </dgm:t>
    </dgm:pt>
    <dgm:pt modelId="{F2949DFC-A06B-4816-AF57-2B1A41D77C90}" type="sibTrans" cxnId="{0077A6F1-9794-4F18-AE59-D65028E2BA09}">
      <dgm:prSet/>
      <dgm:spPr/>
      <dgm:t>
        <a:bodyPr/>
        <a:lstStyle/>
        <a:p>
          <a:endParaRPr lang="ru-RU"/>
        </a:p>
      </dgm:t>
    </dgm:pt>
    <dgm:pt modelId="{FD9699F7-C1D2-477A-9590-ADF9446C5887}">
      <dgm:prSet custT="1"/>
      <dgm:spPr/>
      <dgm:t>
        <a:bodyPr/>
        <a:lstStyle/>
        <a:p>
          <a:r>
            <a:rPr lang="ru-RU" sz="2000" dirty="0" smtClean="0"/>
            <a:t>Красно-дар</a:t>
          </a:r>
          <a:endParaRPr lang="ru-RU" sz="2000" dirty="0"/>
        </a:p>
      </dgm:t>
    </dgm:pt>
    <dgm:pt modelId="{20A9FF77-B6DB-47F2-A076-E115704B73D5}" type="parTrans" cxnId="{C219CC7A-7D52-4EEC-9F65-2296980259AB}">
      <dgm:prSet/>
      <dgm:spPr/>
      <dgm:t>
        <a:bodyPr/>
        <a:lstStyle/>
        <a:p>
          <a:endParaRPr lang="ru-RU"/>
        </a:p>
      </dgm:t>
    </dgm:pt>
    <dgm:pt modelId="{A8CD1E1D-8242-4426-803A-A8E1D85BDEAA}" type="sibTrans" cxnId="{C219CC7A-7D52-4EEC-9F65-2296980259AB}">
      <dgm:prSet/>
      <dgm:spPr/>
      <dgm:t>
        <a:bodyPr/>
        <a:lstStyle/>
        <a:p>
          <a:endParaRPr lang="ru-RU"/>
        </a:p>
      </dgm:t>
    </dgm:pt>
    <dgm:pt modelId="{03F4B7E6-1C9C-4E5E-A9A8-5305C93B7920}">
      <dgm:prSet custT="1"/>
      <dgm:spPr/>
      <dgm:t>
        <a:bodyPr/>
        <a:lstStyle/>
        <a:p>
          <a:r>
            <a:rPr lang="ru-RU" sz="2000" dirty="0" smtClean="0"/>
            <a:t>Москва</a:t>
          </a:r>
          <a:endParaRPr lang="ru-RU" sz="2000" dirty="0"/>
        </a:p>
      </dgm:t>
    </dgm:pt>
    <dgm:pt modelId="{546C7D28-3DD2-40F2-8B58-6F0B9A5992DF}" type="parTrans" cxnId="{0ED45BC7-64A2-4B5B-B5F9-6B692F0A18D4}">
      <dgm:prSet/>
      <dgm:spPr/>
      <dgm:t>
        <a:bodyPr/>
        <a:lstStyle/>
        <a:p>
          <a:endParaRPr lang="ru-RU"/>
        </a:p>
      </dgm:t>
    </dgm:pt>
    <dgm:pt modelId="{654B036E-6AE5-4C00-A21A-5AB9DAA565FD}" type="sibTrans" cxnId="{0ED45BC7-64A2-4B5B-B5F9-6B692F0A18D4}">
      <dgm:prSet/>
      <dgm:spPr/>
      <dgm:t>
        <a:bodyPr/>
        <a:lstStyle/>
        <a:p>
          <a:endParaRPr lang="ru-RU"/>
        </a:p>
      </dgm:t>
    </dgm:pt>
    <dgm:pt modelId="{F529EABD-B1AE-4288-9BED-38F2E7618C07}">
      <dgm:prSet custT="1"/>
      <dgm:spPr/>
      <dgm:t>
        <a:bodyPr/>
        <a:lstStyle/>
        <a:p>
          <a:r>
            <a:rPr lang="ru-RU" sz="2000" dirty="0" smtClean="0"/>
            <a:t>Якутск</a:t>
          </a:r>
          <a:endParaRPr lang="ru-RU" sz="2000" dirty="0"/>
        </a:p>
      </dgm:t>
    </dgm:pt>
    <dgm:pt modelId="{CE69F8CF-6205-4335-995F-E55EC8F6F1B1}" type="parTrans" cxnId="{3D3DA565-253C-4544-97DE-B05C8EDB4AE5}">
      <dgm:prSet/>
      <dgm:spPr/>
      <dgm:t>
        <a:bodyPr/>
        <a:lstStyle/>
        <a:p>
          <a:endParaRPr lang="ru-RU"/>
        </a:p>
      </dgm:t>
    </dgm:pt>
    <dgm:pt modelId="{C27B5C70-9530-4399-967E-F89A5B2158D0}" type="sibTrans" cxnId="{3D3DA565-253C-4544-97DE-B05C8EDB4AE5}">
      <dgm:prSet/>
      <dgm:spPr/>
      <dgm:t>
        <a:bodyPr/>
        <a:lstStyle/>
        <a:p>
          <a:endParaRPr lang="ru-RU"/>
        </a:p>
      </dgm:t>
    </dgm:pt>
    <dgm:pt modelId="{3F28F71B-67DA-47A6-990E-910C71CB10BE}" type="pres">
      <dgm:prSet presAssocID="{4769C372-E0AF-43D5-97DB-D5A35E332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814BD-6860-4D0A-9D3B-921C0F6CC4E4}" type="pres">
      <dgm:prSet presAssocID="{5A01B526-3FB0-4289-B317-595D7C4CC52D}" presName="centerShape" presStyleLbl="node0" presStyleIdx="0" presStyleCnt="1" custScaleX="85326" custScaleY="85310"/>
      <dgm:spPr/>
      <dgm:t>
        <a:bodyPr/>
        <a:lstStyle/>
        <a:p>
          <a:endParaRPr lang="ru-RU"/>
        </a:p>
      </dgm:t>
    </dgm:pt>
    <dgm:pt modelId="{598047DA-56E5-4BF2-9D59-7B231F5C9960}" type="pres">
      <dgm:prSet presAssocID="{F9CDAFF0-B5B2-439B-B206-5D66ACE7BC93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DE72F06-9D25-4361-9940-8E4A787595B6}" type="pres">
      <dgm:prSet presAssocID="{5329B63D-E9AE-4999-B6CA-8995B91A583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87A54-5F83-45FD-BDD1-43FADF46B76E}" type="pres">
      <dgm:prSet presAssocID="{209DA642-B838-4BA6-99F8-DB246AE01546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E33911B6-8031-4FFC-A8EF-6340D09D96C3}" type="pres">
      <dgm:prSet presAssocID="{C8EFDB94-41EF-4723-B366-FD5717B8621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68E2-B9B2-4A25-B8F0-C405F8DCA300}" type="pres">
      <dgm:prSet presAssocID="{0A3BFE8A-939D-45BE-AC55-5C4B6F967040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B3EE90C3-EF61-4C17-A67D-9327BC8011D5}" type="pres">
      <dgm:prSet presAssocID="{1518CD4A-EA66-4ED8-94AB-43AB50A5FA7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2C94F-314B-4A85-AB14-45A7880047C5}" type="pres">
      <dgm:prSet presAssocID="{DFAC4143-42EC-47FC-B301-FCBD7898026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6DB7B266-EFBA-4627-926E-CA32FA304FF8}" type="pres">
      <dgm:prSet presAssocID="{62F72BA6-2934-4195-8649-F99D8734F1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C2DF-A1E0-4449-B2CB-2662D69946D9}" type="pres">
      <dgm:prSet presAssocID="{20A9FF77-B6DB-47F2-A076-E115704B73D5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B7240164-4CFB-4995-BBDF-7F678F83C28A}" type="pres">
      <dgm:prSet presAssocID="{FD9699F7-C1D2-477A-9590-ADF9446C58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3941-5E8E-4BF4-9106-07E1D54A8373}" type="pres">
      <dgm:prSet presAssocID="{546C7D28-3DD2-40F2-8B58-6F0B9A5992D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9989B509-63D7-4BB6-B4D4-91E8B5B1F43D}" type="pres">
      <dgm:prSet presAssocID="{03F4B7E6-1C9C-4E5E-A9A8-5305C93B792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40EA-8AAD-4B23-9DD7-C65C2A643A08}" type="pres">
      <dgm:prSet presAssocID="{CE69F8CF-6205-4335-995F-E55EC8F6F1B1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D7062A78-D844-46D2-BFD2-FA7C547B025C}" type="pres">
      <dgm:prSet presAssocID="{F529EABD-B1AE-4288-9BED-38F2E7618C0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DA565-253C-4544-97DE-B05C8EDB4AE5}" srcId="{5A01B526-3FB0-4289-B317-595D7C4CC52D}" destId="{F529EABD-B1AE-4288-9BED-38F2E7618C07}" srcOrd="6" destOrd="0" parTransId="{CE69F8CF-6205-4335-995F-E55EC8F6F1B1}" sibTransId="{C27B5C70-9530-4399-967E-F89A5B2158D0}"/>
    <dgm:cxn modelId="{079F456E-C694-4027-9BA4-4F7ED4D2D358}" type="presOf" srcId="{4769C372-E0AF-43D5-97DB-D5A35E3321D3}" destId="{3F28F71B-67DA-47A6-990E-910C71CB10BE}" srcOrd="0" destOrd="0" presId="urn:microsoft.com/office/officeart/2005/8/layout/radial4"/>
    <dgm:cxn modelId="{F47DB77C-001E-4FFE-B310-0DAB734175B1}" type="presOf" srcId="{DFAC4143-42EC-47FC-B301-FCBD78980262}" destId="{2B22C94F-314B-4A85-AB14-45A7880047C5}" srcOrd="0" destOrd="0" presId="urn:microsoft.com/office/officeart/2005/8/layout/radial4"/>
    <dgm:cxn modelId="{43586938-58ED-47B9-A345-7576E56ECA5D}" srcId="{5A01B526-3FB0-4289-B317-595D7C4CC52D}" destId="{1518CD4A-EA66-4ED8-94AB-43AB50A5FA74}" srcOrd="2" destOrd="0" parTransId="{0A3BFE8A-939D-45BE-AC55-5C4B6F967040}" sibTransId="{C7C89476-494F-4B89-8086-FBCE9D7A2F69}"/>
    <dgm:cxn modelId="{57F4FEA4-644C-4370-B293-14A1AD247F38}" srcId="{5A01B526-3FB0-4289-B317-595D7C4CC52D}" destId="{C8EFDB94-41EF-4723-B366-FD5717B8621A}" srcOrd="1" destOrd="0" parTransId="{209DA642-B838-4BA6-99F8-DB246AE01546}" sibTransId="{3C33D0AF-7F96-4532-8EF9-7E0432095AD3}"/>
    <dgm:cxn modelId="{0077A6F1-9794-4F18-AE59-D65028E2BA09}" srcId="{5A01B526-3FB0-4289-B317-595D7C4CC52D}" destId="{62F72BA6-2934-4195-8649-F99D8734F16F}" srcOrd="3" destOrd="0" parTransId="{DFAC4143-42EC-47FC-B301-FCBD78980262}" sibTransId="{F2949DFC-A06B-4816-AF57-2B1A41D77C90}"/>
    <dgm:cxn modelId="{534BECB3-D306-4C6D-B107-CA8178F3744B}" type="presOf" srcId="{C8EFDB94-41EF-4723-B366-FD5717B8621A}" destId="{E33911B6-8031-4FFC-A8EF-6340D09D96C3}" srcOrd="0" destOrd="0" presId="urn:microsoft.com/office/officeart/2005/8/layout/radial4"/>
    <dgm:cxn modelId="{7A65C89F-E09D-4356-AE79-26EB886178DE}" type="presOf" srcId="{5A01B526-3FB0-4289-B317-595D7C4CC52D}" destId="{2C9814BD-6860-4D0A-9D3B-921C0F6CC4E4}" srcOrd="0" destOrd="0" presId="urn:microsoft.com/office/officeart/2005/8/layout/radial4"/>
    <dgm:cxn modelId="{49E8D043-F01E-470C-81A1-5A2F419707B2}" type="presOf" srcId="{0A3BFE8A-939D-45BE-AC55-5C4B6F967040}" destId="{A43C68E2-B9B2-4A25-B8F0-C405F8DCA300}" srcOrd="0" destOrd="0" presId="urn:microsoft.com/office/officeart/2005/8/layout/radial4"/>
    <dgm:cxn modelId="{C219CC7A-7D52-4EEC-9F65-2296980259AB}" srcId="{5A01B526-3FB0-4289-B317-595D7C4CC52D}" destId="{FD9699F7-C1D2-477A-9590-ADF9446C5887}" srcOrd="4" destOrd="0" parTransId="{20A9FF77-B6DB-47F2-A076-E115704B73D5}" sibTransId="{A8CD1E1D-8242-4426-803A-A8E1D85BDEAA}"/>
    <dgm:cxn modelId="{35BD2D78-E81A-4D52-9B73-A4D4A1F2770C}" srcId="{4769C372-E0AF-43D5-97DB-D5A35E3321D3}" destId="{5A01B526-3FB0-4289-B317-595D7C4CC52D}" srcOrd="0" destOrd="0" parTransId="{D818F2FC-1266-405C-A117-65AC439D0A78}" sibTransId="{6BE0A371-BA31-45C8-8F90-B690925421BB}"/>
    <dgm:cxn modelId="{70E0BE33-3231-40FE-BDC1-107B8BA731A5}" type="presOf" srcId="{5329B63D-E9AE-4999-B6CA-8995B91A5836}" destId="{0DE72F06-9D25-4361-9940-8E4A787595B6}" srcOrd="0" destOrd="0" presId="urn:microsoft.com/office/officeart/2005/8/layout/radial4"/>
    <dgm:cxn modelId="{0D150EF7-A7DB-4E65-B0C0-B468DA62D2CF}" type="presOf" srcId="{FD9699F7-C1D2-477A-9590-ADF9446C5887}" destId="{B7240164-4CFB-4995-BBDF-7F678F83C28A}" srcOrd="0" destOrd="0" presId="urn:microsoft.com/office/officeart/2005/8/layout/radial4"/>
    <dgm:cxn modelId="{B54696C4-6D1C-4814-884B-88EBE38958D2}" type="presOf" srcId="{20A9FF77-B6DB-47F2-A076-E115704B73D5}" destId="{7718C2DF-A1E0-4449-B2CB-2662D69946D9}" srcOrd="0" destOrd="0" presId="urn:microsoft.com/office/officeart/2005/8/layout/radial4"/>
    <dgm:cxn modelId="{75B4D146-A115-46F8-944D-B381EE71658C}" type="presOf" srcId="{209DA642-B838-4BA6-99F8-DB246AE01546}" destId="{39987A54-5F83-45FD-BDD1-43FADF46B76E}" srcOrd="0" destOrd="0" presId="urn:microsoft.com/office/officeart/2005/8/layout/radial4"/>
    <dgm:cxn modelId="{119FC3F4-C138-4DB6-9B7F-F1F720F56CA0}" type="presOf" srcId="{F529EABD-B1AE-4288-9BED-38F2E7618C07}" destId="{D7062A78-D844-46D2-BFD2-FA7C547B025C}" srcOrd="0" destOrd="0" presId="urn:microsoft.com/office/officeart/2005/8/layout/radial4"/>
    <dgm:cxn modelId="{6AA3A872-FDBC-4F59-B33A-7FC16C869036}" srcId="{5A01B526-3FB0-4289-B317-595D7C4CC52D}" destId="{5329B63D-E9AE-4999-B6CA-8995B91A5836}" srcOrd="0" destOrd="0" parTransId="{F9CDAFF0-B5B2-439B-B206-5D66ACE7BC93}" sibTransId="{817F34F7-B887-4594-8BC4-4B762373B6D4}"/>
    <dgm:cxn modelId="{0ED45BC7-64A2-4B5B-B5F9-6B692F0A18D4}" srcId="{5A01B526-3FB0-4289-B317-595D7C4CC52D}" destId="{03F4B7E6-1C9C-4E5E-A9A8-5305C93B7920}" srcOrd="5" destOrd="0" parTransId="{546C7D28-3DD2-40F2-8B58-6F0B9A5992DF}" sibTransId="{654B036E-6AE5-4C00-A21A-5AB9DAA565FD}"/>
    <dgm:cxn modelId="{C8BDFF3E-1DE3-4D3C-95B1-DC3293CEF8FA}" type="presOf" srcId="{F9CDAFF0-B5B2-439B-B206-5D66ACE7BC93}" destId="{598047DA-56E5-4BF2-9D59-7B231F5C9960}" srcOrd="0" destOrd="0" presId="urn:microsoft.com/office/officeart/2005/8/layout/radial4"/>
    <dgm:cxn modelId="{D989B3BE-617E-4A7D-AE4C-72F4C94000F3}" type="presOf" srcId="{1518CD4A-EA66-4ED8-94AB-43AB50A5FA74}" destId="{B3EE90C3-EF61-4C17-A67D-9327BC8011D5}" srcOrd="0" destOrd="0" presId="urn:microsoft.com/office/officeart/2005/8/layout/radial4"/>
    <dgm:cxn modelId="{026C3C85-C377-46D0-9228-4BDD35CE60F7}" type="presOf" srcId="{546C7D28-3DD2-40F2-8B58-6F0B9A5992DF}" destId="{13753941-5E8E-4BF4-9106-07E1D54A8373}" srcOrd="0" destOrd="0" presId="urn:microsoft.com/office/officeart/2005/8/layout/radial4"/>
    <dgm:cxn modelId="{5F1C75F7-BB3A-413E-AF50-4A5379277783}" type="presOf" srcId="{CE69F8CF-6205-4335-995F-E55EC8F6F1B1}" destId="{093040EA-8AAD-4B23-9DD7-C65C2A643A08}" srcOrd="0" destOrd="0" presId="urn:microsoft.com/office/officeart/2005/8/layout/radial4"/>
    <dgm:cxn modelId="{D6DE5F43-2286-44E6-8819-17EC6FEAFD6B}" type="presOf" srcId="{03F4B7E6-1C9C-4E5E-A9A8-5305C93B7920}" destId="{9989B509-63D7-4BB6-B4D4-91E8B5B1F43D}" srcOrd="0" destOrd="0" presId="urn:microsoft.com/office/officeart/2005/8/layout/radial4"/>
    <dgm:cxn modelId="{52622122-E05E-498B-A770-8951B5C40478}" type="presOf" srcId="{62F72BA6-2934-4195-8649-F99D8734F16F}" destId="{6DB7B266-EFBA-4627-926E-CA32FA304FF8}" srcOrd="0" destOrd="0" presId="urn:microsoft.com/office/officeart/2005/8/layout/radial4"/>
    <dgm:cxn modelId="{54A583F0-314F-4C5F-BE47-DE3CB8FF17E9}" type="presParOf" srcId="{3F28F71B-67DA-47A6-990E-910C71CB10BE}" destId="{2C9814BD-6860-4D0A-9D3B-921C0F6CC4E4}" srcOrd="0" destOrd="0" presId="urn:microsoft.com/office/officeart/2005/8/layout/radial4"/>
    <dgm:cxn modelId="{AB850694-57B3-4CBA-86C0-83A217BBBD92}" type="presParOf" srcId="{3F28F71B-67DA-47A6-990E-910C71CB10BE}" destId="{598047DA-56E5-4BF2-9D59-7B231F5C9960}" srcOrd="1" destOrd="0" presId="urn:microsoft.com/office/officeart/2005/8/layout/radial4"/>
    <dgm:cxn modelId="{1C4ABC0D-8D13-4CA8-97CD-47F4ABAA5223}" type="presParOf" srcId="{3F28F71B-67DA-47A6-990E-910C71CB10BE}" destId="{0DE72F06-9D25-4361-9940-8E4A787595B6}" srcOrd="2" destOrd="0" presId="urn:microsoft.com/office/officeart/2005/8/layout/radial4"/>
    <dgm:cxn modelId="{2DFF766D-50FA-46BF-B05D-213934D8896E}" type="presParOf" srcId="{3F28F71B-67DA-47A6-990E-910C71CB10BE}" destId="{39987A54-5F83-45FD-BDD1-43FADF46B76E}" srcOrd="3" destOrd="0" presId="urn:microsoft.com/office/officeart/2005/8/layout/radial4"/>
    <dgm:cxn modelId="{A76DBD02-26D5-42F5-94D9-DED0091C4426}" type="presParOf" srcId="{3F28F71B-67DA-47A6-990E-910C71CB10BE}" destId="{E33911B6-8031-4FFC-A8EF-6340D09D96C3}" srcOrd="4" destOrd="0" presId="urn:microsoft.com/office/officeart/2005/8/layout/radial4"/>
    <dgm:cxn modelId="{D95217B4-AA95-4B96-9C55-A2A8621F4D40}" type="presParOf" srcId="{3F28F71B-67DA-47A6-990E-910C71CB10BE}" destId="{A43C68E2-B9B2-4A25-B8F0-C405F8DCA300}" srcOrd="5" destOrd="0" presId="urn:microsoft.com/office/officeart/2005/8/layout/radial4"/>
    <dgm:cxn modelId="{35C641C6-B146-410F-AC4D-B5E3E28B73A6}" type="presParOf" srcId="{3F28F71B-67DA-47A6-990E-910C71CB10BE}" destId="{B3EE90C3-EF61-4C17-A67D-9327BC8011D5}" srcOrd="6" destOrd="0" presId="urn:microsoft.com/office/officeart/2005/8/layout/radial4"/>
    <dgm:cxn modelId="{99189CBF-2DF6-4821-9973-99D7E18AC988}" type="presParOf" srcId="{3F28F71B-67DA-47A6-990E-910C71CB10BE}" destId="{2B22C94F-314B-4A85-AB14-45A7880047C5}" srcOrd="7" destOrd="0" presId="urn:microsoft.com/office/officeart/2005/8/layout/radial4"/>
    <dgm:cxn modelId="{3B9B2E7F-7FAA-4F92-936F-7496F3CDEDB8}" type="presParOf" srcId="{3F28F71B-67DA-47A6-990E-910C71CB10BE}" destId="{6DB7B266-EFBA-4627-926E-CA32FA304FF8}" srcOrd="8" destOrd="0" presId="urn:microsoft.com/office/officeart/2005/8/layout/radial4"/>
    <dgm:cxn modelId="{A101FC11-24A7-4989-B2AB-E214E907C74D}" type="presParOf" srcId="{3F28F71B-67DA-47A6-990E-910C71CB10BE}" destId="{7718C2DF-A1E0-4449-B2CB-2662D69946D9}" srcOrd="9" destOrd="0" presId="urn:microsoft.com/office/officeart/2005/8/layout/radial4"/>
    <dgm:cxn modelId="{4C27B60E-CF2E-4073-BBBB-EE6976036E1A}" type="presParOf" srcId="{3F28F71B-67DA-47A6-990E-910C71CB10BE}" destId="{B7240164-4CFB-4995-BBDF-7F678F83C28A}" srcOrd="10" destOrd="0" presId="urn:microsoft.com/office/officeart/2005/8/layout/radial4"/>
    <dgm:cxn modelId="{28B8C9B1-7F4F-43F2-9A67-49D7A7879E63}" type="presParOf" srcId="{3F28F71B-67DA-47A6-990E-910C71CB10BE}" destId="{13753941-5E8E-4BF4-9106-07E1D54A8373}" srcOrd="11" destOrd="0" presId="urn:microsoft.com/office/officeart/2005/8/layout/radial4"/>
    <dgm:cxn modelId="{979AD3A6-35AD-4DCF-A6B2-2367D90B2537}" type="presParOf" srcId="{3F28F71B-67DA-47A6-990E-910C71CB10BE}" destId="{9989B509-63D7-4BB6-B4D4-91E8B5B1F43D}" srcOrd="12" destOrd="0" presId="urn:microsoft.com/office/officeart/2005/8/layout/radial4"/>
    <dgm:cxn modelId="{5D29FA8F-3804-4697-8976-57D176612D73}" type="presParOf" srcId="{3F28F71B-67DA-47A6-990E-910C71CB10BE}" destId="{093040EA-8AAD-4B23-9DD7-C65C2A643A08}" srcOrd="13" destOrd="0" presId="urn:microsoft.com/office/officeart/2005/8/layout/radial4"/>
    <dgm:cxn modelId="{CA46B1A7-00B2-4A91-B188-1BD052855C22}" type="presParOf" srcId="{3F28F71B-67DA-47A6-990E-910C71CB10BE}" destId="{D7062A78-D844-46D2-BFD2-FA7C547B025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9C372-E0AF-43D5-97DB-D5A35E3321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1B526-3FB0-4289-B317-595D7C4CC52D}">
      <dgm:prSet phldrT="[Текст]"/>
      <dgm:spPr/>
      <dgm:t>
        <a:bodyPr/>
        <a:lstStyle/>
        <a:p>
          <a:r>
            <a:rPr lang="ru-RU" dirty="0" smtClean="0"/>
            <a:t>ЮФУ</a:t>
          </a:r>
          <a:endParaRPr lang="ru-RU" dirty="0"/>
        </a:p>
      </dgm:t>
    </dgm:pt>
    <dgm:pt modelId="{D818F2FC-1266-405C-A117-65AC439D0A78}" type="parTrans" cxnId="{35BD2D78-E81A-4D52-9B73-A4D4A1F2770C}">
      <dgm:prSet/>
      <dgm:spPr/>
      <dgm:t>
        <a:bodyPr/>
        <a:lstStyle/>
        <a:p>
          <a:endParaRPr lang="ru-RU"/>
        </a:p>
      </dgm:t>
    </dgm:pt>
    <dgm:pt modelId="{6BE0A371-BA31-45C8-8F90-B690925421BB}" type="sibTrans" cxnId="{35BD2D78-E81A-4D52-9B73-A4D4A1F2770C}">
      <dgm:prSet/>
      <dgm:spPr/>
      <dgm:t>
        <a:bodyPr/>
        <a:lstStyle/>
        <a:p>
          <a:endParaRPr lang="ru-RU"/>
        </a:p>
      </dgm:t>
    </dgm:pt>
    <dgm:pt modelId="{C8EFDB94-41EF-4723-B366-FD5717B8621A}">
      <dgm:prSet phldrT="[Текст]" custT="1"/>
      <dgm:spPr/>
      <dgm:t>
        <a:bodyPr/>
        <a:lstStyle/>
        <a:p>
          <a:r>
            <a:rPr lang="ru-RU" sz="1600" dirty="0" err="1" smtClean="0"/>
            <a:t>Дагес-тан</a:t>
          </a:r>
          <a:endParaRPr lang="ru-RU" sz="1600" dirty="0"/>
        </a:p>
      </dgm:t>
    </dgm:pt>
    <dgm:pt modelId="{209DA642-B838-4BA6-99F8-DB246AE01546}" type="parTrans" cxnId="{57F4FEA4-644C-4370-B293-14A1AD247F38}">
      <dgm:prSet/>
      <dgm:spPr/>
      <dgm:t>
        <a:bodyPr/>
        <a:lstStyle/>
        <a:p>
          <a:endParaRPr lang="ru-RU"/>
        </a:p>
      </dgm:t>
    </dgm:pt>
    <dgm:pt modelId="{3C33D0AF-7F96-4532-8EF9-7E0432095AD3}" type="sibTrans" cxnId="{57F4FEA4-644C-4370-B293-14A1AD247F38}">
      <dgm:prSet/>
      <dgm:spPr/>
      <dgm:t>
        <a:bodyPr/>
        <a:lstStyle/>
        <a:p>
          <a:endParaRPr lang="ru-RU"/>
        </a:p>
      </dgm:t>
    </dgm:pt>
    <dgm:pt modelId="{1518CD4A-EA66-4ED8-94AB-43AB50A5FA74}">
      <dgm:prSet phldrT="[Текст]" custT="1"/>
      <dgm:spPr/>
      <dgm:t>
        <a:bodyPr/>
        <a:lstStyle/>
        <a:p>
          <a:r>
            <a:rPr lang="ru-RU" sz="1600" dirty="0" err="1" smtClean="0"/>
            <a:t>Воро-неж</a:t>
          </a:r>
          <a:endParaRPr lang="ru-RU" sz="1600" dirty="0"/>
        </a:p>
      </dgm:t>
    </dgm:pt>
    <dgm:pt modelId="{0A3BFE8A-939D-45BE-AC55-5C4B6F967040}" type="parTrans" cxnId="{43586938-58ED-47B9-A345-7576E56ECA5D}">
      <dgm:prSet/>
      <dgm:spPr/>
      <dgm:t>
        <a:bodyPr/>
        <a:lstStyle/>
        <a:p>
          <a:endParaRPr lang="ru-RU"/>
        </a:p>
      </dgm:t>
    </dgm:pt>
    <dgm:pt modelId="{C7C89476-494F-4B89-8086-FBCE9D7A2F69}" type="sibTrans" cxnId="{43586938-58ED-47B9-A345-7576E56ECA5D}">
      <dgm:prSet/>
      <dgm:spPr/>
      <dgm:t>
        <a:bodyPr/>
        <a:lstStyle/>
        <a:p>
          <a:endParaRPr lang="ru-RU"/>
        </a:p>
      </dgm:t>
    </dgm:pt>
    <dgm:pt modelId="{62F72BA6-2934-4195-8649-F99D8734F16F}">
      <dgm:prSet custT="1"/>
      <dgm:spPr/>
      <dgm:t>
        <a:bodyPr/>
        <a:lstStyle/>
        <a:p>
          <a:r>
            <a:rPr lang="ru-RU" sz="1600" dirty="0" smtClean="0"/>
            <a:t>Волго-град</a:t>
          </a:r>
          <a:endParaRPr lang="ru-RU" sz="1600" dirty="0"/>
        </a:p>
      </dgm:t>
    </dgm:pt>
    <dgm:pt modelId="{DFAC4143-42EC-47FC-B301-FCBD78980262}" type="parTrans" cxnId="{0077A6F1-9794-4F18-AE59-D65028E2BA09}">
      <dgm:prSet/>
      <dgm:spPr/>
      <dgm:t>
        <a:bodyPr/>
        <a:lstStyle/>
        <a:p>
          <a:endParaRPr lang="ru-RU"/>
        </a:p>
      </dgm:t>
    </dgm:pt>
    <dgm:pt modelId="{F2949DFC-A06B-4816-AF57-2B1A41D77C90}" type="sibTrans" cxnId="{0077A6F1-9794-4F18-AE59-D65028E2BA09}">
      <dgm:prSet/>
      <dgm:spPr/>
      <dgm:t>
        <a:bodyPr/>
        <a:lstStyle/>
        <a:p>
          <a:endParaRPr lang="ru-RU"/>
        </a:p>
      </dgm:t>
    </dgm:pt>
    <dgm:pt modelId="{FD9699F7-C1D2-477A-9590-ADF9446C5887}">
      <dgm:prSet custT="1"/>
      <dgm:spPr/>
      <dgm:t>
        <a:bodyPr/>
        <a:lstStyle/>
        <a:p>
          <a:r>
            <a:rPr lang="ru-RU" sz="1600" dirty="0" smtClean="0"/>
            <a:t>Краснодар</a:t>
          </a:r>
          <a:endParaRPr lang="ru-RU" sz="1600" dirty="0"/>
        </a:p>
      </dgm:t>
    </dgm:pt>
    <dgm:pt modelId="{20A9FF77-B6DB-47F2-A076-E115704B73D5}" type="parTrans" cxnId="{C219CC7A-7D52-4EEC-9F65-2296980259AB}">
      <dgm:prSet/>
      <dgm:spPr/>
      <dgm:t>
        <a:bodyPr/>
        <a:lstStyle/>
        <a:p>
          <a:endParaRPr lang="ru-RU"/>
        </a:p>
      </dgm:t>
    </dgm:pt>
    <dgm:pt modelId="{A8CD1E1D-8242-4426-803A-A8E1D85BDEAA}" type="sibTrans" cxnId="{C219CC7A-7D52-4EEC-9F65-2296980259AB}">
      <dgm:prSet/>
      <dgm:spPr/>
      <dgm:t>
        <a:bodyPr/>
        <a:lstStyle/>
        <a:p>
          <a:endParaRPr lang="ru-RU"/>
        </a:p>
      </dgm:t>
    </dgm:pt>
    <dgm:pt modelId="{03F4B7E6-1C9C-4E5E-A9A8-5305C93B7920}">
      <dgm:prSet custT="1"/>
      <dgm:spPr/>
      <dgm:t>
        <a:bodyPr/>
        <a:lstStyle/>
        <a:p>
          <a:r>
            <a:rPr lang="ru-RU" sz="1600" dirty="0" err="1" smtClean="0"/>
            <a:t>Севасто-поль</a:t>
          </a:r>
          <a:endParaRPr lang="ru-RU" sz="1600" dirty="0"/>
        </a:p>
      </dgm:t>
    </dgm:pt>
    <dgm:pt modelId="{546C7D28-3DD2-40F2-8B58-6F0B9A5992DF}" type="parTrans" cxnId="{0ED45BC7-64A2-4B5B-B5F9-6B692F0A18D4}">
      <dgm:prSet/>
      <dgm:spPr/>
      <dgm:t>
        <a:bodyPr/>
        <a:lstStyle/>
        <a:p>
          <a:endParaRPr lang="ru-RU"/>
        </a:p>
      </dgm:t>
    </dgm:pt>
    <dgm:pt modelId="{654B036E-6AE5-4C00-A21A-5AB9DAA565FD}" type="sibTrans" cxnId="{0ED45BC7-64A2-4B5B-B5F9-6B692F0A18D4}">
      <dgm:prSet/>
      <dgm:spPr/>
      <dgm:t>
        <a:bodyPr/>
        <a:lstStyle/>
        <a:p>
          <a:endParaRPr lang="ru-RU"/>
        </a:p>
      </dgm:t>
    </dgm:pt>
    <dgm:pt modelId="{F529EABD-B1AE-4288-9BED-38F2E7618C07}">
      <dgm:prSet custT="1"/>
      <dgm:spPr/>
      <dgm:t>
        <a:bodyPr/>
        <a:lstStyle/>
        <a:p>
          <a:r>
            <a:rPr lang="ru-RU" sz="1600" dirty="0" smtClean="0"/>
            <a:t>Волгодонск</a:t>
          </a:r>
          <a:endParaRPr lang="ru-RU" sz="1600" dirty="0"/>
        </a:p>
      </dgm:t>
    </dgm:pt>
    <dgm:pt modelId="{CE69F8CF-6205-4335-995F-E55EC8F6F1B1}" type="parTrans" cxnId="{3D3DA565-253C-4544-97DE-B05C8EDB4AE5}">
      <dgm:prSet/>
      <dgm:spPr/>
      <dgm:t>
        <a:bodyPr/>
        <a:lstStyle/>
        <a:p>
          <a:endParaRPr lang="ru-RU"/>
        </a:p>
      </dgm:t>
    </dgm:pt>
    <dgm:pt modelId="{C27B5C70-9530-4399-967E-F89A5B2158D0}" type="sibTrans" cxnId="{3D3DA565-253C-4544-97DE-B05C8EDB4AE5}">
      <dgm:prSet/>
      <dgm:spPr/>
      <dgm:t>
        <a:bodyPr/>
        <a:lstStyle/>
        <a:p>
          <a:endParaRPr lang="ru-RU"/>
        </a:p>
      </dgm:t>
    </dgm:pt>
    <dgm:pt modelId="{FE31D24E-35BE-424E-9EFD-884E14106F34}">
      <dgm:prSet custT="1"/>
      <dgm:spPr/>
      <dgm:t>
        <a:bodyPr/>
        <a:lstStyle/>
        <a:p>
          <a:r>
            <a:rPr lang="ru-RU" sz="1600" dirty="0" err="1" smtClean="0"/>
            <a:t>Ставро-поль</a:t>
          </a:r>
          <a:endParaRPr lang="ru-RU" sz="1600" dirty="0"/>
        </a:p>
      </dgm:t>
    </dgm:pt>
    <dgm:pt modelId="{E3CEC6EE-ADB0-44C9-97BA-D8FD8A22A4E5}" type="parTrans" cxnId="{7E5D18D1-222B-4848-887F-A2B12847F076}">
      <dgm:prSet/>
      <dgm:spPr/>
      <dgm:t>
        <a:bodyPr/>
        <a:lstStyle/>
        <a:p>
          <a:endParaRPr lang="ru-RU"/>
        </a:p>
      </dgm:t>
    </dgm:pt>
    <dgm:pt modelId="{E69D2025-78A2-4B92-B8FD-ADD6FA3A47AC}" type="sibTrans" cxnId="{7E5D18D1-222B-4848-887F-A2B12847F076}">
      <dgm:prSet/>
      <dgm:spPr/>
      <dgm:t>
        <a:bodyPr/>
        <a:lstStyle/>
        <a:p>
          <a:endParaRPr lang="ru-RU"/>
        </a:p>
      </dgm:t>
    </dgm:pt>
    <dgm:pt modelId="{0CC9A824-61E8-4DB4-9DF1-08F8450B1D32}">
      <dgm:prSet custT="1"/>
      <dgm:spPr/>
      <dgm:t>
        <a:bodyPr/>
        <a:lstStyle/>
        <a:p>
          <a:r>
            <a:rPr lang="ru-RU" sz="1600" dirty="0" smtClean="0"/>
            <a:t>Сара-</a:t>
          </a:r>
          <a:r>
            <a:rPr lang="ru-RU" sz="1600" dirty="0" err="1" smtClean="0"/>
            <a:t>тов</a:t>
          </a:r>
          <a:endParaRPr lang="ru-RU" sz="1600" dirty="0"/>
        </a:p>
      </dgm:t>
    </dgm:pt>
    <dgm:pt modelId="{BABD5886-B146-45D5-9BFE-9F1AE0E68F25}" type="parTrans" cxnId="{025658A2-F139-4B60-8C91-5BD500A4B290}">
      <dgm:prSet/>
      <dgm:spPr/>
      <dgm:t>
        <a:bodyPr/>
        <a:lstStyle/>
        <a:p>
          <a:endParaRPr lang="ru-RU"/>
        </a:p>
      </dgm:t>
    </dgm:pt>
    <dgm:pt modelId="{D6632611-CE8D-4784-99FF-45E9A8CF8EAF}" type="sibTrans" cxnId="{025658A2-F139-4B60-8C91-5BD500A4B290}">
      <dgm:prSet/>
      <dgm:spPr/>
      <dgm:t>
        <a:bodyPr/>
        <a:lstStyle/>
        <a:p>
          <a:endParaRPr lang="ru-RU"/>
        </a:p>
      </dgm:t>
    </dgm:pt>
    <dgm:pt modelId="{BCC58F39-4398-4E16-8C86-D7DCE229915E}">
      <dgm:prSet custT="1"/>
      <dgm:spPr/>
      <dgm:t>
        <a:bodyPr/>
        <a:lstStyle/>
        <a:p>
          <a:r>
            <a:rPr lang="ru-RU" sz="1600" dirty="0" smtClean="0"/>
            <a:t>Пермь</a:t>
          </a:r>
          <a:endParaRPr lang="ru-RU" sz="1600" dirty="0"/>
        </a:p>
      </dgm:t>
    </dgm:pt>
    <dgm:pt modelId="{7780C444-876E-479E-BB89-CFC4A79EF615}" type="parTrans" cxnId="{1EEFFE8E-F2B0-4CE6-8DBA-8D1D79D4D783}">
      <dgm:prSet/>
      <dgm:spPr/>
      <dgm:t>
        <a:bodyPr/>
        <a:lstStyle/>
        <a:p>
          <a:endParaRPr lang="ru-RU"/>
        </a:p>
      </dgm:t>
    </dgm:pt>
    <dgm:pt modelId="{8594C98C-7C0F-4D72-AF24-86724CC8CF1D}" type="sibTrans" cxnId="{1EEFFE8E-F2B0-4CE6-8DBA-8D1D79D4D783}">
      <dgm:prSet/>
      <dgm:spPr/>
      <dgm:t>
        <a:bodyPr/>
        <a:lstStyle/>
        <a:p>
          <a:endParaRPr lang="ru-RU"/>
        </a:p>
      </dgm:t>
    </dgm:pt>
    <dgm:pt modelId="{46F6EAB2-D9D6-4B1D-A166-C6EC7F7B1563}">
      <dgm:prSet custT="1"/>
      <dgm:spPr/>
      <dgm:t>
        <a:bodyPr/>
        <a:lstStyle/>
        <a:p>
          <a:r>
            <a:rPr lang="ru-RU" sz="1600" dirty="0" smtClean="0"/>
            <a:t>Астрахань</a:t>
          </a:r>
          <a:endParaRPr lang="ru-RU" sz="1600" dirty="0"/>
        </a:p>
      </dgm:t>
    </dgm:pt>
    <dgm:pt modelId="{8C4CBD7C-C7C0-4FB2-9914-A411A0A42531}" type="parTrans" cxnId="{E426D819-2A23-4970-B8AE-AF5E38495592}">
      <dgm:prSet/>
      <dgm:spPr/>
      <dgm:t>
        <a:bodyPr/>
        <a:lstStyle/>
        <a:p>
          <a:endParaRPr lang="ru-RU"/>
        </a:p>
      </dgm:t>
    </dgm:pt>
    <dgm:pt modelId="{7670A37D-6321-4F42-BF16-96EAE37A1F83}" type="sibTrans" cxnId="{E426D819-2A23-4970-B8AE-AF5E38495592}">
      <dgm:prSet/>
      <dgm:spPr/>
      <dgm:t>
        <a:bodyPr/>
        <a:lstStyle/>
        <a:p>
          <a:endParaRPr lang="ru-RU"/>
        </a:p>
      </dgm:t>
    </dgm:pt>
    <dgm:pt modelId="{388A473D-AD8A-481E-AD7F-1E0AA9A83F95}">
      <dgm:prSet custT="1"/>
      <dgm:spPr/>
      <dgm:t>
        <a:bodyPr/>
        <a:lstStyle/>
        <a:p>
          <a:r>
            <a:rPr lang="ru-RU" sz="1600" dirty="0" smtClean="0"/>
            <a:t>Новочеркасск</a:t>
          </a:r>
          <a:endParaRPr lang="ru-RU" sz="1600" dirty="0"/>
        </a:p>
      </dgm:t>
    </dgm:pt>
    <dgm:pt modelId="{D4BA6AB6-398F-47CC-B596-82B354A2E871}" type="parTrans" cxnId="{A794E99C-3AF5-4171-A72E-810C1CFB6C32}">
      <dgm:prSet/>
      <dgm:spPr/>
      <dgm:t>
        <a:bodyPr/>
        <a:lstStyle/>
        <a:p>
          <a:endParaRPr lang="ru-RU"/>
        </a:p>
      </dgm:t>
    </dgm:pt>
    <dgm:pt modelId="{B36FF8B4-3FB7-4FA5-B55D-F8537C139FA4}" type="sibTrans" cxnId="{A794E99C-3AF5-4171-A72E-810C1CFB6C32}">
      <dgm:prSet/>
      <dgm:spPr/>
      <dgm:t>
        <a:bodyPr/>
        <a:lstStyle/>
        <a:p>
          <a:endParaRPr lang="ru-RU"/>
        </a:p>
      </dgm:t>
    </dgm:pt>
    <dgm:pt modelId="{7E98EA9A-1C2F-4055-A5CA-E1F1A37C5033}">
      <dgm:prSet custT="1"/>
      <dgm:spPr/>
      <dgm:t>
        <a:bodyPr/>
        <a:lstStyle/>
        <a:p>
          <a:r>
            <a:rPr lang="ru-RU" sz="1600" dirty="0" smtClean="0"/>
            <a:t>Татар-стан</a:t>
          </a:r>
          <a:endParaRPr lang="ru-RU" sz="1600" dirty="0"/>
        </a:p>
      </dgm:t>
    </dgm:pt>
    <dgm:pt modelId="{EAFAEBEB-D043-4B8A-A14D-E06D87BF3561}" type="parTrans" cxnId="{C9E0AC02-8C24-418D-B1D6-BB16F95C357E}">
      <dgm:prSet/>
      <dgm:spPr/>
      <dgm:t>
        <a:bodyPr/>
        <a:lstStyle/>
        <a:p>
          <a:endParaRPr lang="ru-RU"/>
        </a:p>
      </dgm:t>
    </dgm:pt>
    <dgm:pt modelId="{A192D153-37C8-4D7F-8369-54046152F5EC}" type="sibTrans" cxnId="{C9E0AC02-8C24-418D-B1D6-BB16F95C357E}">
      <dgm:prSet/>
      <dgm:spPr/>
      <dgm:t>
        <a:bodyPr/>
        <a:lstStyle/>
        <a:p>
          <a:endParaRPr lang="ru-RU"/>
        </a:p>
      </dgm:t>
    </dgm:pt>
    <dgm:pt modelId="{8406B1AF-7D5A-4459-8529-071F50B0448D}">
      <dgm:prSet custT="1"/>
      <dgm:spPr/>
      <dgm:t>
        <a:bodyPr/>
        <a:lstStyle/>
        <a:p>
          <a:r>
            <a:rPr lang="ru-RU" sz="1600" dirty="0" smtClean="0"/>
            <a:t>СПб</a:t>
          </a:r>
          <a:endParaRPr lang="ru-RU" sz="1600" dirty="0"/>
        </a:p>
      </dgm:t>
    </dgm:pt>
    <dgm:pt modelId="{B493E50A-272E-4605-ABB3-C896A3169036}" type="parTrans" cxnId="{C76E39E7-1C7F-421E-B32F-3BC1D2F09AE9}">
      <dgm:prSet/>
      <dgm:spPr/>
      <dgm:t>
        <a:bodyPr/>
        <a:lstStyle/>
        <a:p>
          <a:endParaRPr lang="ru-RU"/>
        </a:p>
      </dgm:t>
    </dgm:pt>
    <dgm:pt modelId="{6550CA77-F7B7-47A8-80C6-52CD9393DC47}" type="sibTrans" cxnId="{C76E39E7-1C7F-421E-B32F-3BC1D2F09AE9}">
      <dgm:prSet/>
      <dgm:spPr/>
      <dgm:t>
        <a:bodyPr/>
        <a:lstStyle/>
        <a:p>
          <a:endParaRPr lang="ru-RU"/>
        </a:p>
      </dgm:t>
    </dgm:pt>
    <dgm:pt modelId="{97AD606A-1E9C-4DDB-89C4-4E3FD6CD0407}">
      <dgm:prSet custT="1"/>
      <dgm:spPr/>
      <dgm:t>
        <a:bodyPr/>
        <a:lstStyle/>
        <a:p>
          <a:r>
            <a:rPr lang="ru-RU" sz="1600" dirty="0" smtClean="0"/>
            <a:t>РГМУ, РГУПС, ДГТУ</a:t>
          </a:r>
          <a:endParaRPr lang="ru-RU" sz="1600" dirty="0"/>
        </a:p>
      </dgm:t>
    </dgm:pt>
    <dgm:pt modelId="{78A6DE80-39B9-44FB-B6B0-CA32849034CA}" type="parTrans" cxnId="{8B5E3E9A-03FF-4194-9A31-C2CE959550B2}">
      <dgm:prSet/>
      <dgm:spPr/>
      <dgm:t>
        <a:bodyPr/>
        <a:lstStyle/>
        <a:p>
          <a:endParaRPr lang="ru-RU"/>
        </a:p>
      </dgm:t>
    </dgm:pt>
    <dgm:pt modelId="{EB9E2AF1-6EED-4E12-B34C-D024CD78FEF3}" type="sibTrans" cxnId="{8B5E3E9A-03FF-4194-9A31-C2CE959550B2}">
      <dgm:prSet/>
      <dgm:spPr/>
      <dgm:t>
        <a:bodyPr/>
        <a:lstStyle/>
        <a:p>
          <a:endParaRPr lang="ru-RU"/>
        </a:p>
      </dgm:t>
    </dgm:pt>
    <dgm:pt modelId="{6E52FBB4-3800-494A-95C3-AF13F8B084DA}">
      <dgm:prSet custT="1"/>
      <dgm:spPr/>
      <dgm:t>
        <a:bodyPr/>
        <a:lstStyle/>
        <a:p>
          <a:r>
            <a:rPr lang="ru-RU" sz="1600" dirty="0" smtClean="0"/>
            <a:t>Адыгея</a:t>
          </a:r>
          <a:endParaRPr lang="ru-RU" sz="1600" dirty="0"/>
        </a:p>
      </dgm:t>
    </dgm:pt>
    <dgm:pt modelId="{56E361A0-AA23-4FE5-8E93-532626F1CC41}" type="parTrans" cxnId="{85182C81-475A-45F9-B37A-EEE1E725045D}">
      <dgm:prSet/>
      <dgm:spPr/>
      <dgm:t>
        <a:bodyPr/>
        <a:lstStyle/>
        <a:p>
          <a:endParaRPr lang="ru-RU"/>
        </a:p>
      </dgm:t>
    </dgm:pt>
    <dgm:pt modelId="{6CA0A96C-C0DC-4215-AA30-C867AFA5A481}" type="sibTrans" cxnId="{85182C81-475A-45F9-B37A-EEE1E725045D}">
      <dgm:prSet/>
      <dgm:spPr/>
      <dgm:t>
        <a:bodyPr/>
        <a:lstStyle/>
        <a:p>
          <a:endParaRPr lang="ru-RU"/>
        </a:p>
      </dgm:t>
    </dgm:pt>
    <dgm:pt modelId="{3F28F71B-67DA-47A6-990E-910C71CB10BE}" type="pres">
      <dgm:prSet presAssocID="{4769C372-E0AF-43D5-97DB-D5A35E332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814BD-6860-4D0A-9D3B-921C0F6CC4E4}" type="pres">
      <dgm:prSet presAssocID="{5A01B526-3FB0-4289-B317-595D7C4CC52D}" presName="centerShape" presStyleLbl="node0" presStyleIdx="0" presStyleCnt="1"/>
      <dgm:spPr/>
      <dgm:t>
        <a:bodyPr/>
        <a:lstStyle/>
        <a:p>
          <a:endParaRPr lang="ru-RU"/>
        </a:p>
      </dgm:t>
    </dgm:pt>
    <dgm:pt modelId="{39987A54-5F83-45FD-BDD1-43FADF46B76E}" type="pres">
      <dgm:prSet presAssocID="{209DA642-B838-4BA6-99F8-DB246AE01546}" presName="parTrans" presStyleLbl="bgSibTrans2D1" presStyleIdx="0" presStyleCnt="15"/>
      <dgm:spPr/>
      <dgm:t>
        <a:bodyPr/>
        <a:lstStyle/>
        <a:p>
          <a:endParaRPr lang="ru-RU"/>
        </a:p>
      </dgm:t>
    </dgm:pt>
    <dgm:pt modelId="{E33911B6-8031-4FFC-A8EF-6340D09D96C3}" type="pres">
      <dgm:prSet presAssocID="{C8EFDB94-41EF-4723-B366-FD5717B8621A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68E2-B9B2-4A25-B8F0-C405F8DCA300}" type="pres">
      <dgm:prSet presAssocID="{0A3BFE8A-939D-45BE-AC55-5C4B6F967040}" presName="parTrans" presStyleLbl="bgSibTrans2D1" presStyleIdx="1" presStyleCnt="15"/>
      <dgm:spPr/>
      <dgm:t>
        <a:bodyPr/>
        <a:lstStyle/>
        <a:p>
          <a:endParaRPr lang="ru-RU"/>
        </a:p>
      </dgm:t>
    </dgm:pt>
    <dgm:pt modelId="{B3EE90C3-EF61-4C17-A67D-9327BC8011D5}" type="pres">
      <dgm:prSet presAssocID="{1518CD4A-EA66-4ED8-94AB-43AB50A5FA74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2C94F-314B-4A85-AB14-45A7880047C5}" type="pres">
      <dgm:prSet presAssocID="{DFAC4143-42EC-47FC-B301-FCBD78980262}" presName="parTrans" presStyleLbl="bgSibTrans2D1" presStyleIdx="2" presStyleCnt="15"/>
      <dgm:spPr/>
      <dgm:t>
        <a:bodyPr/>
        <a:lstStyle/>
        <a:p>
          <a:endParaRPr lang="ru-RU"/>
        </a:p>
      </dgm:t>
    </dgm:pt>
    <dgm:pt modelId="{6DB7B266-EFBA-4627-926E-CA32FA304FF8}" type="pres">
      <dgm:prSet presAssocID="{62F72BA6-2934-4195-8649-F99D8734F16F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C2DF-A1E0-4449-B2CB-2662D69946D9}" type="pres">
      <dgm:prSet presAssocID="{20A9FF77-B6DB-47F2-A076-E115704B73D5}" presName="parTrans" presStyleLbl="bgSibTrans2D1" presStyleIdx="3" presStyleCnt="15"/>
      <dgm:spPr/>
      <dgm:t>
        <a:bodyPr/>
        <a:lstStyle/>
        <a:p>
          <a:endParaRPr lang="ru-RU"/>
        </a:p>
      </dgm:t>
    </dgm:pt>
    <dgm:pt modelId="{B7240164-4CFB-4995-BBDF-7F678F83C28A}" type="pres">
      <dgm:prSet presAssocID="{FD9699F7-C1D2-477A-9590-ADF9446C5887}" presName="node" presStyleLbl="node1" presStyleIdx="3" presStyleCnt="15" custScaleX="114275" custScaleY="125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3941-5E8E-4BF4-9106-07E1D54A8373}" type="pres">
      <dgm:prSet presAssocID="{546C7D28-3DD2-40F2-8B58-6F0B9A5992DF}" presName="parTrans" presStyleLbl="bgSibTrans2D1" presStyleIdx="4" presStyleCnt="15"/>
      <dgm:spPr/>
      <dgm:t>
        <a:bodyPr/>
        <a:lstStyle/>
        <a:p>
          <a:endParaRPr lang="ru-RU"/>
        </a:p>
      </dgm:t>
    </dgm:pt>
    <dgm:pt modelId="{9989B509-63D7-4BB6-B4D4-91E8B5B1F43D}" type="pres">
      <dgm:prSet presAssocID="{03F4B7E6-1C9C-4E5E-A9A8-5305C93B7920}" presName="node" presStyleLbl="node1" presStyleIdx="4" presStyleCnt="15" custScaleX="13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40EA-8AAD-4B23-9DD7-C65C2A643A08}" type="pres">
      <dgm:prSet presAssocID="{CE69F8CF-6205-4335-995F-E55EC8F6F1B1}" presName="parTrans" presStyleLbl="bgSibTrans2D1" presStyleIdx="5" presStyleCnt="15"/>
      <dgm:spPr/>
      <dgm:t>
        <a:bodyPr/>
        <a:lstStyle/>
        <a:p>
          <a:endParaRPr lang="ru-RU"/>
        </a:p>
      </dgm:t>
    </dgm:pt>
    <dgm:pt modelId="{D7062A78-D844-46D2-BFD2-FA7C547B025C}" type="pres">
      <dgm:prSet presAssocID="{F529EABD-B1AE-4288-9BED-38F2E7618C07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FD935-2A40-451B-824F-30B6601A0853}" type="pres">
      <dgm:prSet presAssocID="{E3CEC6EE-ADB0-44C9-97BA-D8FD8A22A4E5}" presName="parTrans" presStyleLbl="bgSibTrans2D1" presStyleIdx="6" presStyleCnt="15"/>
      <dgm:spPr/>
      <dgm:t>
        <a:bodyPr/>
        <a:lstStyle/>
        <a:p>
          <a:endParaRPr lang="ru-RU"/>
        </a:p>
      </dgm:t>
    </dgm:pt>
    <dgm:pt modelId="{27A7F7DF-0EAA-4606-870B-AB42C9A0977B}" type="pres">
      <dgm:prSet presAssocID="{FE31D24E-35BE-424E-9EFD-884E14106F34}" presName="node" presStyleLbl="node1" presStyleIdx="6" presStyleCnt="15" custScaleX="139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7BEB9-AF0A-44EC-87B0-EF5D53CC5F80}" type="pres">
      <dgm:prSet presAssocID="{BABD5886-B146-45D5-9BFE-9F1AE0E68F25}" presName="parTrans" presStyleLbl="bgSibTrans2D1" presStyleIdx="7" presStyleCnt="15"/>
      <dgm:spPr/>
      <dgm:t>
        <a:bodyPr/>
        <a:lstStyle/>
        <a:p>
          <a:endParaRPr lang="ru-RU"/>
        </a:p>
      </dgm:t>
    </dgm:pt>
    <dgm:pt modelId="{9D60477A-24A3-47EA-8E26-CBB527924496}" type="pres">
      <dgm:prSet presAssocID="{0CC9A824-61E8-4DB4-9DF1-08F8450B1D3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0AAD-0A65-49F7-BAE8-FDD1E184B454}" type="pres">
      <dgm:prSet presAssocID="{7780C444-876E-479E-BB89-CFC4A79EF615}" presName="parTrans" presStyleLbl="bgSibTrans2D1" presStyleIdx="8" presStyleCnt="15"/>
      <dgm:spPr/>
      <dgm:t>
        <a:bodyPr/>
        <a:lstStyle/>
        <a:p>
          <a:endParaRPr lang="ru-RU"/>
        </a:p>
      </dgm:t>
    </dgm:pt>
    <dgm:pt modelId="{D3B8E562-A3BC-4F8D-BD7F-B1672A31A493}" type="pres">
      <dgm:prSet presAssocID="{BCC58F39-4398-4E16-8C86-D7DCE229915E}" presName="node" presStyleLbl="node1" presStyleIdx="8" presStyleCnt="15" custScaleX="12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74DE4-4CDE-4282-9E1A-66FC6CBBD0C5}" type="pres">
      <dgm:prSet presAssocID="{8C4CBD7C-C7C0-4FB2-9914-A411A0A42531}" presName="parTrans" presStyleLbl="bgSibTrans2D1" presStyleIdx="9" presStyleCnt="15"/>
      <dgm:spPr/>
      <dgm:t>
        <a:bodyPr/>
        <a:lstStyle/>
        <a:p>
          <a:endParaRPr lang="ru-RU"/>
        </a:p>
      </dgm:t>
    </dgm:pt>
    <dgm:pt modelId="{053B2352-E40D-4FA8-8797-69AFF4ED6AF0}" type="pres">
      <dgm:prSet presAssocID="{46F6EAB2-D9D6-4B1D-A166-C6EC7F7B1563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48E1F-B2A6-4629-9936-27F7FE26CE9E}" type="pres">
      <dgm:prSet presAssocID="{D4BA6AB6-398F-47CC-B596-82B354A2E871}" presName="parTrans" presStyleLbl="bgSibTrans2D1" presStyleIdx="10" presStyleCnt="15"/>
      <dgm:spPr/>
      <dgm:t>
        <a:bodyPr/>
        <a:lstStyle/>
        <a:p>
          <a:endParaRPr lang="ru-RU"/>
        </a:p>
      </dgm:t>
    </dgm:pt>
    <dgm:pt modelId="{EB3AB308-0917-4752-8650-EA885008EA69}" type="pres">
      <dgm:prSet presAssocID="{388A473D-AD8A-481E-AD7F-1E0AA9A83F95}" presName="node" presStyleLbl="node1" presStyleIdx="10" presStyleCnt="15" custScaleX="13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45813-4BEF-45D5-BCA8-4BD2497202F3}" type="pres">
      <dgm:prSet presAssocID="{EAFAEBEB-D043-4B8A-A14D-E06D87BF3561}" presName="parTrans" presStyleLbl="bgSibTrans2D1" presStyleIdx="11" presStyleCnt="15"/>
      <dgm:spPr/>
      <dgm:t>
        <a:bodyPr/>
        <a:lstStyle/>
        <a:p>
          <a:endParaRPr lang="ru-RU"/>
        </a:p>
      </dgm:t>
    </dgm:pt>
    <dgm:pt modelId="{9B39912F-49DE-4EE9-991E-877A6707BE28}" type="pres">
      <dgm:prSet presAssocID="{7E98EA9A-1C2F-4055-A5CA-E1F1A37C5033}" presName="node" presStyleLbl="node1" presStyleIdx="11" presStyleCnt="15" custScaleX="13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133A-A897-48E3-832D-3BCEDBB6E5EB}" type="pres">
      <dgm:prSet presAssocID="{B493E50A-272E-4605-ABB3-C896A3169036}" presName="parTrans" presStyleLbl="bgSibTrans2D1" presStyleIdx="12" presStyleCnt="15"/>
      <dgm:spPr/>
      <dgm:t>
        <a:bodyPr/>
        <a:lstStyle/>
        <a:p>
          <a:endParaRPr lang="ru-RU"/>
        </a:p>
      </dgm:t>
    </dgm:pt>
    <dgm:pt modelId="{9204C79A-75A7-459E-BA20-19FD657172E0}" type="pres">
      <dgm:prSet presAssocID="{8406B1AF-7D5A-4459-8529-071F50B0448D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38DBC-92BE-4FF6-B7FA-A8AE77A9B3F8}" type="pres">
      <dgm:prSet presAssocID="{56E361A0-AA23-4FE5-8E93-532626F1CC41}" presName="parTrans" presStyleLbl="bgSibTrans2D1" presStyleIdx="13" presStyleCnt="15"/>
      <dgm:spPr/>
      <dgm:t>
        <a:bodyPr/>
        <a:lstStyle/>
        <a:p>
          <a:endParaRPr lang="ru-RU"/>
        </a:p>
      </dgm:t>
    </dgm:pt>
    <dgm:pt modelId="{66DB09FD-42A0-4BD9-AE49-7310BDF747B0}" type="pres">
      <dgm:prSet presAssocID="{6E52FBB4-3800-494A-95C3-AF13F8B084DA}" presName="node" presStyleLbl="node1" presStyleIdx="13" presStyleCnt="15" custScaleX="13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D294A-55DC-435B-ABB0-D955978E4AF3}" type="pres">
      <dgm:prSet presAssocID="{78A6DE80-39B9-44FB-B6B0-CA32849034CA}" presName="parTrans" presStyleLbl="bgSibTrans2D1" presStyleIdx="14" presStyleCnt="15"/>
      <dgm:spPr/>
      <dgm:t>
        <a:bodyPr/>
        <a:lstStyle/>
        <a:p>
          <a:endParaRPr lang="ru-RU"/>
        </a:p>
      </dgm:t>
    </dgm:pt>
    <dgm:pt modelId="{09DAA9DC-97CA-4C10-937B-685313AD46D4}" type="pres">
      <dgm:prSet presAssocID="{97AD606A-1E9C-4DDB-89C4-4E3FD6CD0407}" presName="node" presStyleLbl="node1" presStyleIdx="14" presStyleCnt="15" custScaleX="136992" custScaleY="14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23183-D4C7-491F-AE08-0B84BA39228B}" type="presOf" srcId="{E3CEC6EE-ADB0-44C9-97BA-D8FD8A22A4E5}" destId="{5E3FD935-2A40-451B-824F-30B6601A0853}" srcOrd="0" destOrd="0" presId="urn:microsoft.com/office/officeart/2005/8/layout/radial4"/>
    <dgm:cxn modelId="{41B445B8-7B65-49C2-A9A0-6963279838C9}" type="presOf" srcId="{7780C444-876E-479E-BB89-CFC4A79EF615}" destId="{39170AAD-0A65-49F7-BAE8-FDD1E184B454}" srcOrd="0" destOrd="0" presId="urn:microsoft.com/office/officeart/2005/8/layout/radial4"/>
    <dgm:cxn modelId="{C3BF9B80-0B4B-4FD7-B2C0-FD755129D463}" type="presOf" srcId="{B493E50A-272E-4605-ABB3-C896A3169036}" destId="{1B4F133A-A897-48E3-832D-3BCEDBB6E5EB}" srcOrd="0" destOrd="0" presId="urn:microsoft.com/office/officeart/2005/8/layout/radial4"/>
    <dgm:cxn modelId="{C9E0AC02-8C24-418D-B1D6-BB16F95C357E}" srcId="{5A01B526-3FB0-4289-B317-595D7C4CC52D}" destId="{7E98EA9A-1C2F-4055-A5CA-E1F1A37C5033}" srcOrd="11" destOrd="0" parTransId="{EAFAEBEB-D043-4B8A-A14D-E06D87BF3561}" sibTransId="{A192D153-37C8-4D7F-8369-54046152F5EC}"/>
    <dgm:cxn modelId="{43586938-58ED-47B9-A345-7576E56ECA5D}" srcId="{5A01B526-3FB0-4289-B317-595D7C4CC52D}" destId="{1518CD4A-EA66-4ED8-94AB-43AB50A5FA74}" srcOrd="1" destOrd="0" parTransId="{0A3BFE8A-939D-45BE-AC55-5C4B6F967040}" sibTransId="{C7C89476-494F-4B89-8086-FBCE9D7A2F69}"/>
    <dgm:cxn modelId="{D5319795-8D0B-44ED-BB49-B4400D8CB6FC}" type="presOf" srcId="{FD9699F7-C1D2-477A-9590-ADF9446C5887}" destId="{B7240164-4CFB-4995-BBDF-7F678F83C28A}" srcOrd="0" destOrd="0" presId="urn:microsoft.com/office/officeart/2005/8/layout/radial4"/>
    <dgm:cxn modelId="{BE4E59E5-0A4A-4A46-BE6D-1B40309FC966}" type="presOf" srcId="{546C7D28-3DD2-40F2-8B58-6F0B9A5992DF}" destId="{13753941-5E8E-4BF4-9106-07E1D54A8373}" srcOrd="0" destOrd="0" presId="urn:microsoft.com/office/officeart/2005/8/layout/radial4"/>
    <dgm:cxn modelId="{C219CC7A-7D52-4EEC-9F65-2296980259AB}" srcId="{5A01B526-3FB0-4289-B317-595D7C4CC52D}" destId="{FD9699F7-C1D2-477A-9590-ADF9446C5887}" srcOrd="3" destOrd="0" parTransId="{20A9FF77-B6DB-47F2-A076-E115704B73D5}" sibTransId="{A8CD1E1D-8242-4426-803A-A8E1D85BDEAA}"/>
    <dgm:cxn modelId="{043DFBFA-5907-47D0-B3F0-4850C14F4FF3}" type="presOf" srcId="{62F72BA6-2934-4195-8649-F99D8734F16F}" destId="{6DB7B266-EFBA-4627-926E-CA32FA304FF8}" srcOrd="0" destOrd="0" presId="urn:microsoft.com/office/officeart/2005/8/layout/radial4"/>
    <dgm:cxn modelId="{C5EB8337-AF9A-4666-BEF3-EACA8CF6D1C1}" type="presOf" srcId="{8406B1AF-7D5A-4459-8529-071F50B0448D}" destId="{9204C79A-75A7-459E-BA20-19FD657172E0}" srcOrd="0" destOrd="0" presId="urn:microsoft.com/office/officeart/2005/8/layout/radial4"/>
    <dgm:cxn modelId="{EDE95CFD-DA4F-4E3C-8C61-F22D51D118A7}" type="presOf" srcId="{FE31D24E-35BE-424E-9EFD-884E14106F34}" destId="{27A7F7DF-0EAA-4606-870B-AB42C9A0977B}" srcOrd="0" destOrd="0" presId="urn:microsoft.com/office/officeart/2005/8/layout/radial4"/>
    <dgm:cxn modelId="{E426D819-2A23-4970-B8AE-AF5E38495592}" srcId="{5A01B526-3FB0-4289-B317-595D7C4CC52D}" destId="{46F6EAB2-D9D6-4B1D-A166-C6EC7F7B1563}" srcOrd="9" destOrd="0" parTransId="{8C4CBD7C-C7C0-4FB2-9914-A411A0A42531}" sibTransId="{7670A37D-6321-4F42-BF16-96EAE37A1F83}"/>
    <dgm:cxn modelId="{0077A6F1-9794-4F18-AE59-D65028E2BA09}" srcId="{5A01B526-3FB0-4289-B317-595D7C4CC52D}" destId="{62F72BA6-2934-4195-8649-F99D8734F16F}" srcOrd="2" destOrd="0" parTransId="{DFAC4143-42EC-47FC-B301-FCBD78980262}" sibTransId="{F2949DFC-A06B-4816-AF57-2B1A41D77C90}"/>
    <dgm:cxn modelId="{EF474DEF-E8ED-410E-9C76-09E8CEB86187}" type="presOf" srcId="{7E98EA9A-1C2F-4055-A5CA-E1F1A37C5033}" destId="{9B39912F-49DE-4EE9-991E-877A6707BE28}" srcOrd="0" destOrd="0" presId="urn:microsoft.com/office/officeart/2005/8/layout/radial4"/>
    <dgm:cxn modelId="{06A9DBB4-6003-477A-99F8-D8B15F62BDB7}" type="presOf" srcId="{F529EABD-B1AE-4288-9BED-38F2E7618C07}" destId="{D7062A78-D844-46D2-BFD2-FA7C547B025C}" srcOrd="0" destOrd="0" presId="urn:microsoft.com/office/officeart/2005/8/layout/radial4"/>
    <dgm:cxn modelId="{BE5BADD7-EDF5-41E2-968E-83DA09B973FE}" type="presOf" srcId="{CE69F8CF-6205-4335-995F-E55EC8F6F1B1}" destId="{093040EA-8AAD-4B23-9DD7-C65C2A643A08}" srcOrd="0" destOrd="0" presId="urn:microsoft.com/office/officeart/2005/8/layout/radial4"/>
    <dgm:cxn modelId="{53D4834B-6C94-4743-B096-DE6936802550}" type="presOf" srcId="{388A473D-AD8A-481E-AD7F-1E0AA9A83F95}" destId="{EB3AB308-0917-4752-8650-EA885008EA69}" srcOrd="0" destOrd="0" presId="urn:microsoft.com/office/officeart/2005/8/layout/radial4"/>
    <dgm:cxn modelId="{4C4A456B-5A63-4CFE-8E4E-36F2E38D863E}" type="presOf" srcId="{46F6EAB2-D9D6-4B1D-A166-C6EC7F7B1563}" destId="{053B2352-E40D-4FA8-8797-69AFF4ED6AF0}" srcOrd="0" destOrd="0" presId="urn:microsoft.com/office/officeart/2005/8/layout/radial4"/>
    <dgm:cxn modelId="{0ED45BC7-64A2-4B5B-B5F9-6B692F0A18D4}" srcId="{5A01B526-3FB0-4289-B317-595D7C4CC52D}" destId="{03F4B7E6-1C9C-4E5E-A9A8-5305C93B7920}" srcOrd="4" destOrd="0" parTransId="{546C7D28-3DD2-40F2-8B58-6F0B9A5992DF}" sibTransId="{654B036E-6AE5-4C00-A21A-5AB9DAA565FD}"/>
    <dgm:cxn modelId="{1AF81CE8-174A-415B-B5B4-F29E915327B3}" type="presOf" srcId="{03F4B7E6-1C9C-4E5E-A9A8-5305C93B7920}" destId="{9989B509-63D7-4BB6-B4D4-91E8B5B1F43D}" srcOrd="0" destOrd="0" presId="urn:microsoft.com/office/officeart/2005/8/layout/radial4"/>
    <dgm:cxn modelId="{7E5D18D1-222B-4848-887F-A2B12847F076}" srcId="{5A01B526-3FB0-4289-B317-595D7C4CC52D}" destId="{FE31D24E-35BE-424E-9EFD-884E14106F34}" srcOrd="6" destOrd="0" parTransId="{E3CEC6EE-ADB0-44C9-97BA-D8FD8A22A4E5}" sibTransId="{E69D2025-78A2-4B92-B8FD-ADD6FA3A47AC}"/>
    <dgm:cxn modelId="{35BD2D78-E81A-4D52-9B73-A4D4A1F2770C}" srcId="{4769C372-E0AF-43D5-97DB-D5A35E3321D3}" destId="{5A01B526-3FB0-4289-B317-595D7C4CC52D}" srcOrd="0" destOrd="0" parTransId="{D818F2FC-1266-405C-A117-65AC439D0A78}" sibTransId="{6BE0A371-BA31-45C8-8F90-B690925421BB}"/>
    <dgm:cxn modelId="{E8E5726A-2637-4042-8FEE-2D1747A76DBB}" type="presOf" srcId="{C8EFDB94-41EF-4723-B366-FD5717B8621A}" destId="{E33911B6-8031-4FFC-A8EF-6340D09D96C3}" srcOrd="0" destOrd="0" presId="urn:microsoft.com/office/officeart/2005/8/layout/radial4"/>
    <dgm:cxn modelId="{36598CD9-09AF-46D3-81B8-C3C423A4374D}" type="presOf" srcId="{97AD606A-1E9C-4DDB-89C4-4E3FD6CD0407}" destId="{09DAA9DC-97CA-4C10-937B-685313AD46D4}" srcOrd="0" destOrd="0" presId="urn:microsoft.com/office/officeart/2005/8/layout/radial4"/>
    <dgm:cxn modelId="{3D3DA565-253C-4544-97DE-B05C8EDB4AE5}" srcId="{5A01B526-3FB0-4289-B317-595D7C4CC52D}" destId="{F529EABD-B1AE-4288-9BED-38F2E7618C07}" srcOrd="5" destOrd="0" parTransId="{CE69F8CF-6205-4335-995F-E55EC8F6F1B1}" sibTransId="{C27B5C70-9530-4399-967E-F89A5B2158D0}"/>
    <dgm:cxn modelId="{72B33DB6-A96E-4A72-8236-FEE738CD5C14}" type="presOf" srcId="{209DA642-B838-4BA6-99F8-DB246AE01546}" destId="{39987A54-5F83-45FD-BDD1-43FADF46B76E}" srcOrd="0" destOrd="0" presId="urn:microsoft.com/office/officeart/2005/8/layout/radial4"/>
    <dgm:cxn modelId="{A794E99C-3AF5-4171-A72E-810C1CFB6C32}" srcId="{5A01B526-3FB0-4289-B317-595D7C4CC52D}" destId="{388A473D-AD8A-481E-AD7F-1E0AA9A83F95}" srcOrd="10" destOrd="0" parTransId="{D4BA6AB6-398F-47CC-B596-82B354A2E871}" sibTransId="{B36FF8B4-3FB7-4FA5-B55D-F8537C139FA4}"/>
    <dgm:cxn modelId="{1EEFFE8E-F2B0-4CE6-8DBA-8D1D79D4D783}" srcId="{5A01B526-3FB0-4289-B317-595D7C4CC52D}" destId="{BCC58F39-4398-4E16-8C86-D7DCE229915E}" srcOrd="8" destOrd="0" parTransId="{7780C444-876E-479E-BB89-CFC4A79EF615}" sibTransId="{8594C98C-7C0F-4D72-AF24-86724CC8CF1D}"/>
    <dgm:cxn modelId="{EB8DF012-D2A8-4B21-A112-8CD57EB59422}" type="presOf" srcId="{6E52FBB4-3800-494A-95C3-AF13F8B084DA}" destId="{66DB09FD-42A0-4BD9-AE49-7310BDF747B0}" srcOrd="0" destOrd="0" presId="urn:microsoft.com/office/officeart/2005/8/layout/radial4"/>
    <dgm:cxn modelId="{B5FA8FA3-1469-4E68-8E51-4F1B2E650260}" type="presOf" srcId="{0A3BFE8A-939D-45BE-AC55-5C4B6F967040}" destId="{A43C68E2-B9B2-4A25-B8F0-C405F8DCA300}" srcOrd="0" destOrd="0" presId="urn:microsoft.com/office/officeart/2005/8/layout/radial4"/>
    <dgm:cxn modelId="{B46DAFCC-8C43-4697-8010-E6F9BC8BB77C}" type="presOf" srcId="{BCC58F39-4398-4E16-8C86-D7DCE229915E}" destId="{D3B8E562-A3BC-4F8D-BD7F-B1672A31A493}" srcOrd="0" destOrd="0" presId="urn:microsoft.com/office/officeart/2005/8/layout/radial4"/>
    <dgm:cxn modelId="{57F4FEA4-644C-4370-B293-14A1AD247F38}" srcId="{5A01B526-3FB0-4289-B317-595D7C4CC52D}" destId="{C8EFDB94-41EF-4723-B366-FD5717B8621A}" srcOrd="0" destOrd="0" parTransId="{209DA642-B838-4BA6-99F8-DB246AE01546}" sibTransId="{3C33D0AF-7F96-4532-8EF9-7E0432095AD3}"/>
    <dgm:cxn modelId="{ACDA2094-C959-45BE-B692-70794BAF60F6}" type="presOf" srcId="{D4BA6AB6-398F-47CC-B596-82B354A2E871}" destId="{51648E1F-B2A6-4629-9936-27F7FE26CE9E}" srcOrd="0" destOrd="0" presId="urn:microsoft.com/office/officeart/2005/8/layout/radial4"/>
    <dgm:cxn modelId="{8B5E3E9A-03FF-4194-9A31-C2CE959550B2}" srcId="{5A01B526-3FB0-4289-B317-595D7C4CC52D}" destId="{97AD606A-1E9C-4DDB-89C4-4E3FD6CD0407}" srcOrd="14" destOrd="0" parTransId="{78A6DE80-39B9-44FB-B6B0-CA32849034CA}" sibTransId="{EB9E2AF1-6EED-4E12-B34C-D024CD78FEF3}"/>
    <dgm:cxn modelId="{B5206358-F3F4-4809-A3A9-A68133B93F7E}" type="presOf" srcId="{1518CD4A-EA66-4ED8-94AB-43AB50A5FA74}" destId="{B3EE90C3-EF61-4C17-A67D-9327BC8011D5}" srcOrd="0" destOrd="0" presId="urn:microsoft.com/office/officeart/2005/8/layout/radial4"/>
    <dgm:cxn modelId="{025658A2-F139-4B60-8C91-5BD500A4B290}" srcId="{5A01B526-3FB0-4289-B317-595D7C4CC52D}" destId="{0CC9A824-61E8-4DB4-9DF1-08F8450B1D32}" srcOrd="7" destOrd="0" parTransId="{BABD5886-B146-45D5-9BFE-9F1AE0E68F25}" sibTransId="{D6632611-CE8D-4784-99FF-45E9A8CF8EAF}"/>
    <dgm:cxn modelId="{4AE71FC5-FEDF-4E56-B146-E664F7D92AE0}" type="presOf" srcId="{0CC9A824-61E8-4DB4-9DF1-08F8450B1D32}" destId="{9D60477A-24A3-47EA-8E26-CBB527924496}" srcOrd="0" destOrd="0" presId="urn:microsoft.com/office/officeart/2005/8/layout/radial4"/>
    <dgm:cxn modelId="{6111BA3B-24E8-46EF-BE65-A6E4F82DFF28}" type="presOf" srcId="{20A9FF77-B6DB-47F2-A076-E115704B73D5}" destId="{7718C2DF-A1E0-4449-B2CB-2662D69946D9}" srcOrd="0" destOrd="0" presId="urn:microsoft.com/office/officeart/2005/8/layout/radial4"/>
    <dgm:cxn modelId="{22CA8B03-A597-4D4B-B633-5EC54E14714E}" type="presOf" srcId="{78A6DE80-39B9-44FB-B6B0-CA32849034CA}" destId="{B1ED294A-55DC-435B-ABB0-D955978E4AF3}" srcOrd="0" destOrd="0" presId="urn:microsoft.com/office/officeart/2005/8/layout/radial4"/>
    <dgm:cxn modelId="{80292EE7-8AFB-4B19-A88F-D60FE622B5F1}" type="presOf" srcId="{8C4CBD7C-C7C0-4FB2-9914-A411A0A42531}" destId="{35374DE4-4CDE-4282-9E1A-66FC6CBBD0C5}" srcOrd="0" destOrd="0" presId="urn:microsoft.com/office/officeart/2005/8/layout/radial4"/>
    <dgm:cxn modelId="{665D040B-4586-4B2E-9073-19F4B1A1AF74}" type="presOf" srcId="{5A01B526-3FB0-4289-B317-595D7C4CC52D}" destId="{2C9814BD-6860-4D0A-9D3B-921C0F6CC4E4}" srcOrd="0" destOrd="0" presId="urn:microsoft.com/office/officeart/2005/8/layout/radial4"/>
    <dgm:cxn modelId="{C76E39E7-1C7F-421E-B32F-3BC1D2F09AE9}" srcId="{5A01B526-3FB0-4289-B317-595D7C4CC52D}" destId="{8406B1AF-7D5A-4459-8529-071F50B0448D}" srcOrd="12" destOrd="0" parTransId="{B493E50A-272E-4605-ABB3-C896A3169036}" sibTransId="{6550CA77-F7B7-47A8-80C6-52CD9393DC47}"/>
    <dgm:cxn modelId="{85182C81-475A-45F9-B37A-EEE1E725045D}" srcId="{5A01B526-3FB0-4289-B317-595D7C4CC52D}" destId="{6E52FBB4-3800-494A-95C3-AF13F8B084DA}" srcOrd="13" destOrd="0" parTransId="{56E361A0-AA23-4FE5-8E93-532626F1CC41}" sibTransId="{6CA0A96C-C0DC-4215-AA30-C867AFA5A481}"/>
    <dgm:cxn modelId="{A16735C0-CA59-42AC-9682-0DEAD30CC283}" type="presOf" srcId="{4769C372-E0AF-43D5-97DB-D5A35E3321D3}" destId="{3F28F71B-67DA-47A6-990E-910C71CB10BE}" srcOrd="0" destOrd="0" presId="urn:microsoft.com/office/officeart/2005/8/layout/radial4"/>
    <dgm:cxn modelId="{0ED2F5CD-16C1-4712-971D-13FC6BB8768B}" type="presOf" srcId="{56E361A0-AA23-4FE5-8E93-532626F1CC41}" destId="{61138DBC-92BE-4FF6-B7FA-A8AE77A9B3F8}" srcOrd="0" destOrd="0" presId="urn:microsoft.com/office/officeart/2005/8/layout/radial4"/>
    <dgm:cxn modelId="{136C8D1D-8AFA-4F93-954B-3AF39E2C727E}" type="presOf" srcId="{BABD5886-B146-45D5-9BFE-9F1AE0E68F25}" destId="{DB57BEB9-AF0A-44EC-87B0-EF5D53CC5F80}" srcOrd="0" destOrd="0" presId="urn:microsoft.com/office/officeart/2005/8/layout/radial4"/>
    <dgm:cxn modelId="{A58FECD3-643F-401F-A1B4-464CB5BBB760}" type="presOf" srcId="{DFAC4143-42EC-47FC-B301-FCBD78980262}" destId="{2B22C94F-314B-4A85-AB14-45A7880047C5}" srcOrd="0" destOrd="0" presId="urn:microsoft.com/office/officeart/2005/8/layout/radial4"/>
    <dgm:cxn modelId="{7099B462-2DFC-487D-B130-57F257370E3A}" type="presOf" srcId="{EAFAEBEB-D043-4B8A-A14D-E06D87BF3561}" destId="{1E645813-4BEF-45D5-BCA8-4BD2497202F3}" srcOrd="0" destOrd="0" presId="urn:microsoft.com/office/officeart/2005/8/layout/radial4"/>
    <dgm:cxn modelId="{3CB1724E-CF0F-46C8-B530-ED137FCCB244}" type="presParOf" srcId="{3F28F71B-67DA-47A6-990E-910C71CB10BE}" destId="{2C9814BD-6860-4D0A-9D3B-921C0F6CC4E4}" srcOrd="0" destOrd="0" presId="urn:microsoft.com/office/officeart/2005/8/layout/radial4"/>
    <dgm:cxn modelId="{AF2AEC6C-73B4-478E-8923-0491B8F46251}" type="presParOf" srcId="{3F28F71B-67DA-47A6-990E-910C71CB10BE}" destId="{39987A54-5F83-45FD-BDD1-43FADF46B76E}" srcOrd="1" destOrd="0" presId="urn:microsoft.com/office/officeart/2005/8/layout/radial4"/>
    <dgm:cxn modelId="{766158ED-076E-4A28-98DD-68D9C5C1F4A5}" type="presParOf" srcId="{3F28F71B-67DA-47A6-990E-910C71CB10BE}" destId="{E33911B6-8031-4FFC-A8EF-6340D09D96C3}" srcOrd="2" destOrd="0" presId="urn:microsoft.com/office/officeart/2005/8/layout/radial4"/>
    <dgm:cxn modelId="{0B14F183-47F0-4590-BBAB-6AE82B49E8FD}" type="presParOf" srcId="{3F28F71B-67DA-47A6-990E-910C71CB10BE}" destId="{A43C68E2-B9B2-4A25-B8F0-C405F8DCA300}" srcOrd="3" destOrd="0" presId="urn:microsoft.com/office/officeart/2005/8/layout/radial4"/>
    <dgm:cxn modelId="{4146A82F-A242-4F06-99E0-9D6A55092CF0}" type="presParOf" srcId="{3F28F71B-67DA-47A6-990E-910C71CB10BE}" destId="{B3EE90C3-EF61-4C17-A67D-9327BC8011D5}" srcOrd="4" destOrd="0" presId="urn:microsoft.com/office/officeart/2005/8/layout/radial4"/>
    <dgm:cxn modelId="{300EB28C-9CAB-41EF-A83A-19E19DC3C8EB}" type="presParOf" srcId="{3F28F71B-67DA-47A6-990E-910C71CB10BE}" destId="{2B22C94F-314B-4A85-AB14-45A7880047C5}" srcOrd="5" destOrd="0" presId="urn:microsoft.com/office/officeart/2005/8/layout/radial4"/>
    <dgm:cxn modelId="{219A1990-FDA7-419C-8FA2-5F7C7C23CE6B}" type="presParOf" srcId="{3F28F71B-67DA-47A6-990E-910C71CB10BE}" destId="{6DB7B266-EFBA-4627-926E-CA32FA304FF8}" srcOrd="6" destOrd="0" presId="urn:microsoft.com/office/officeart/2005/8/layout/radial4"/>
    <dgm:cxn modelId="{8E25B657-0D5C-4556-B116-751C6002CE52}" type="presParOf" srcId="{3F28F71B-67DA-47A6-990E-910C71CB10BE}" destId="{7718C2DF-A1E0-4449-B2CB-2662D69946D9}" srcOrd="7" destOrd="0" presId="urn:microsoft.com/office/officeart/2005/8/layout/radial4"/>
    <dgm:cxn modelId="{36B80CE6-9BD0-4F32-86B6-42BFEE6F4DF4}" type="presParOf" srcId="{3F28F71B-67DA-47A6-990E-910C71CB10BE}" destId="{B7240164-4CFB-4995-BBDF-7F678F83C28A}" srcOrd="8" destOrd="0" presId="urn:microsoft.com/office/officeart/2005/8/layout/radial4"/>
    <dgm:cxn modelId="{E5474C9C-CA71-48BA-8DFB-CFE9B3132DAE}" type="presParOf" srcId="{3F28F71B-67DA-47A6-990E-910C71CB10BE}" destId="{13753941-5E8E-4BF4-9106-07E1D54A8373}" srcOrd="9" destOrd="0" presId="urn:microsoft.com/office/officeart/2005/8/layout/radial4"/>
    <dgm:cxn modelId="{95CBC41B-3BCD-4DEE-8B1B-3F0863274229}" type="presParOf" srcId="{3F28F71B-67DA-47A6-990E-910C71CB10BE}" destId="{9989B509-63D7-4BB6-B4D4-91E8B5B1F43D}" srcOrd="10" destOrd="0" presId="urn:microsoft.com/office/officeart/2005/8/layout/radial4"/>
    <dgm:cxn modelId="{E3609702-4C8C-4047-AED4-D2BA4B9FBEBC}" type="presParOf" srcId="{3F28F71B-67DA-47A6-990E-910C71CB10BE}" destId="{093040EA-8AAD-4B23-9DD7-C65C2A643A08}" srcOrd="11" destOrd="0" presId="urn:microsoft.com/office/officeart/2005/8/layout/radial4"/>
    <dgm:cxn modelId="{5A4DB130-5488-4883-9702-B2A0ECA66944}" type="presParOf" srcId="{3F28F71B-67DA-47A6-990E-910C71CB10BE}" destId="{D7062A78-D844-46D2-BFD2-FA7C547B025C}" srcOrd="12" destOrd="0" presId="urn:microsoft.com/office/officeart/2005/8/layout/radial4"/>
    <dgm:cxn modelId="{4F1E455A-941C-4340-A944-0575DAA057B3}" type="presParOf" srcId="{3F28F71B-67DA-47A6-990E-910C71CB10BE}" destId="{5E3FD935-2A40-451B-824F-30B6601A0853}" srcOrd="13" destOrd="0" presId="urn:microsoft.com/office/officeart/2005/8/layout/radial4"/>
    <dgm:cxn modelId="{040E42E5-66E5-42F4-97D8-5D8A52987421}" type="presParOf" srcId="{3F28F71B-67DA-47A6-990E-910C71CB10BE}" destId="{27A7F7DF-0EAA-4606-870B-AB42C9A0977B}" srcOrd="14" destOrd="0" presId="urn:microsoft.com/office/officeart/2005/8/layout/radial4"/>
    <dgm:cxn modelId="{47363360-0586-4C59-8CD7-436A7DB7DC71}" type="presParOf" srcId="{3F28F71B-67DA-47A6-990E-910C71CB10BE}" destId="{DB57BEB9-AF0A-44EC-87B0-EF5D53CC5F80}" srcOrd="15" destOrd="0" presId="urn:microsoft.com/office/officeart/2005/8/layout/radial4"/>
    <dgm:cxn modelId="{7334CCDD-C131-452E-A12A-939E35ADBC1C}" type="presParOf" srcId="{3F28F71B-67DA-47A6-990E-910C71CB10BE}" destId="{9D60477A-24A3-47EA-8E26-CBB527924496}" srcOrd="16" destOrd="0" presId="urn:microsoft.com/office/officeart/2005/8/layout/radial4"/>
    <dgm:cxn modelId="{BDF86CC0-92B0-4224-8C5E-35E6221BF122}" type="presParOf" srcId="{3F28F71B-67DA-47A6-990E-910C71CB10BE}" destId="{39170AAD-0A65-49F7-BAE8-FDD1E184B454}" srcOrd="17" destOrd="0" presId="urn:microsoft.com/office/officeart/2005/8/layout/radial4"/>
    <dgm:cxn modelId="{3F24AEA1-F9E1-4A5C-BFB1-0A4A88C32575}" type="presParOf" srcId="{3F28F71B-67DA-47A6-990E-910C71CB10BE}" destId="{D3B8E562-A3BC-4F8D-BD7F-B1672A31A493}" srcOrd="18" destOrd="0" presId="urn:microsoft.com/office/officeart/2005/8/layout/radial4"/>
    <dgm:cxn modelId="{4E00B5C9-DDA6-4633-95FA-A49E64171515}" type="presParOf" srcId="{3F28F71B-67DA-47A6-990E-910C71CB10BE}" destId="{35374DE4-4CDE-4282-9E1A-66FC6CBBD0C5}" srcOrd="19" destOrd="0" presId="urn:microsoft.com/office/officeart/2005/8/layout/radial4"/>
    <dgm:cxn modelId="{8D61687D-9B3C-437A-8EC0-75B570C1A79E}" type="presParOf" srcId="{3F28F71B-67DA-47A6-990E-910C71CB10BE}" destId="{053B2352-E40D-4FA8-8797-69AFF4ED6AF0}" srcOrd="20" destOrd="0" presId="urn:microsoft.com/office/officeart/2005/8/layout/radial4"/>
    <dgm:cxn modelId="{30B0352B-84F1-4E4E-841A-3329CFFE5628}" type="presParOf" srcId="{3F28F71B-67DA-47A6-990E-910C71CB10BE}" destId="{51648E1F-B2A6-4629-9936-27F7FE26CE9E}" srcOrd="21" destOrd="0" presId="urn:microsoft.com/office/officeart/2005/8/layout/radial4"/>
    <dgm:cxn modelId="{55DDCD74-4FA5-4DFA-BF65-42F9E79B3A0C}" type="presParOf" srcId="{3F28F71B-67DA-47A6-990E-910C71CB10BE}" destId="{EB3AB308-0917-4752-8650-EA885008EA69}" srcOrd="22" destOrd="0" presId="urn:microsoft.com/office/officeart/2005/8/layout/radial4"/>
    <dgm:cxn modelId="{A4B071B1-3410-48BB-9DD4-CEA324BA1051}" type="presParOf" srcId="{3F28F71B-67DA-47A6-990E-910C71CB10BE}" destId="{1E645813-4BEF-45D5-BCA8-4BD2497202F3}" srcOrd="23" destOrd="0" presId="urn:microsoft.com/office/officeart/2005/8/layout/radial4"/>
    <dgm:cxn modelId="{06E27A06-980F-44A6-9B1D-4F5BDA367E83}" type="presParOf" srcId="{3F28F71B-67DA-47A6-990E-910C71CB10BE}" destId="{9B39912F-49DE-4EE9-991E-877A6707BE28}" srcOrd="24" destOrd="0" presId="urn:microsoft.com/office/officeart/2005/8/layout/radial4"/>
    <dgm:cxn modelId="{0E47881F-5C3D-4D88-908F-EEAE6C4E5A5C}" type="presParOf" srcId="{3F28F71B-67DA-47A6-990E-910C71CB10BE}" destId="{1B4F133A-A897-48E3-832D-3BCEDBB6E5EB}" srcOrd="25" destOrd="0" presId="urn:microsoft.com/office/officeart/2005/8/layout/radial4"/>
    <dgm:cxn modelId="{F438995E-FC0B-4E5E-9EF4-8313F2D383F6}" type="presParOf" srcId="{3F28F71B-67DA-47A6-990E-910C71CB10BE}" destId="{9204C79A-75A7-459E-BA20-19FD657172E0}" srcOrd="26" destOrd="0" presId="urn:microsoft.com/office/officeart/2005/8/layout/radial4"/>
    <dgm:cxn modelId="{0BC87263-4244-421C-B54B-7C42B9DF6772}" type="presParOf" srcId="{3F28F71B-67DA-47A6-990E-910C71CB10BE}" destId="{61138DBC-92BE-4FF6-B7FA-A8AE77A9B3F8}" srcOrd="27" destOrd="0" presId="urn:microsoft.com/office/officeart/2005/8/layout/radial4"/>
    <dgm:cxn modelId="{8E800D7F-1D2E-4031-865C-D8BF44B686B3}" type="presParOf" srcId="{3F28F71B-67DA-47A6-990E-910C71CB10BE}" destId="{66DB09FD-42A0-4BD9-AE49-7310BDF747B0}" srcOrd="28" destOrd="0" presId="urn:microsoft.com/office/officeart/2005/8/layout/radial4"/>
    <dgm:cxn modelId="{4FAE4E3D-D99F-41BA-9A08-C6A4B12D3A2F}" type="presParOf" srcId="{3F28F71B-67DA-47A6-990E-910C71CB10BE}" destId="{B1ED294A-55DC-435B-ABB0-D955978E4AF3}" srcOrd="29" destOrd="0" presId="urn:microsoft.com/office/officeart/2005/8/layout/radial4"/>
    <dgm:cxn modelId="{E6F62ED2-AC4C-4C6F-927E-C8C1965BD6C3}" type="presParOf" srcId="{3F28F71B-67DA-47A6-990E-910C71CB10BE}" destId="{09DAA9DC-97CA-4C10-937B-685313AD46D4}" srcOrd="3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 smtClean="0"/>
            <a:t>1. Увеличен объем финансирования на проведение учебных и производственных практик</a:t>
          </a:r>
        </a:p>
        <a:p>
          <a:pPr algn="l" rtl="0"/>
          <a:r>
            <a:rPr lang="ru-RU" dirty="0" smtClean="0"/>
            <a:t>2. Удалось сбалансировать график прохождения практики на базе «Белая речка»</a:t>
          </a:r>
        </a:p>
        <a:p>
          <a:pPr algn="l" rtl="0"/>
          <a:r>
            <a:rPr lang="ru-RU" dirty="0" smtClean="0"/>
            <a:t>3. Уменьшилось количество критических замечаний со стороны администрации ЮФУ, касающихся оформления приказов и договоров на практику</a:t>
          </a:r>
          <a:endParaRPr lang="ru-RU" dirty="0"/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A04AD-0734-4F81-8DFB-DBD78D850462}" type="presOf" srcId="{95447455-0338-41F1-8EDE-A83B92EF130B}" destId="{B5AE6FB9-2201-45B7-B18B-C2FA46FFC874}" srcOrd="0" destOrd="0" presId="urn:microsoft.com/office/officeart/2005/8/layout/vList2"/>
    <dgm:cxn modelId="{7C2F36B4-5C92-480F-8279-5079DA0714C0}" type="presOf" srcId="{3C2F3D47-AF3F-459E-8F92-F8E8116178D4}" destId="{1C3209CE-0DFF-4254-9B58-90EF865C0714}" srcOrd="0" destOrd="0" presId="urn:microsoft.com/office/officeart/2005/8/layout/vList2"/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68FE92EE-3CF8-455B-A750-B67FDC4DD289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 smtClean="0"/>
            <a:t>1. Реальная стоимость проживания и питания на базах практики превышает выделяемую сумму на 500-600 руб. в сутки.</a:t>
          </a:r>
        </a:p>
        <a:p>
          <a:pPr algn="l" rtl="0"/>
          <a:r>
            <a:rPr lang="ru-RU" dirty="0" smtClean="0"/>
            <a:t>2. Имеются недоработки в системе 1С, не позволяющие сократить время подготовки документов и их объем</a:t>
          </a:r>
        </a:p>
        <a:p>
          <a:pPr algn="l" rtl="0"/>
          <a:r>
            <a:rPr lang="ru-RU" dirty="0" smtClean="0"/>
            <a:t>3. Заявленный плотный график однодневных радиальных маршрутов по РО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E0A4B-AE46-4ED6-99E6-82EABE40F8C0}" type="presOf" srcId="{3C2F3D47-AF3F-459E-8F92-F8E8116178D4}" destId="{1C3209CE-0DFF-4254-9B58-90EF865C0714}" srcOrd="0" destOrd="0" presId="urn:microsoft.com/office/officeart/2005/8/layout/vList2"/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12E20488-E99F-4B08-AC2D-777E617E6FFE}" type="presOf" srcId="{95447455-0338-41F1-8EDE-A83B92EF130B}" destId="{B5AE6FB9-2201-45B7-B18B-C2FA46FFC874}" srcOrd="0" destOrd="0" presId="urn:microsoft.com/office/officeart/2005/8/layout/vList2"/>
    <dgm:cxn modelId="{4FAA4CF7-3EC8-48A1-A3A8-E955679EA4F0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123236"/>
          <a:ext cx="8784977" cy="380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1. Увеличен объем финансирования на проведение учебных и производственных практик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2. Удалось сбалансировать график прохождения практики на базе «Белая речка»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 Уменьшилось количество критических замечаний со стороны администрации ЮФУ, касающихся оформления приказов и договоров на практику</a:t>
          </a:r>
          <a:endParaRPr lang="ru-RU" sz="2900" kern="1200" dirty="0"/>
        </a:p>
      </dsp:txBody>
      <dsp:txXfrm>
        <a:off x="185509" y="308745"/>
        <a:ext cx="8413959" cy="3429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57716"/>
          <a:ext cx="8784977" cy="393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Реальная стоимость проживания и питания на базах практики превышает выделяемую сумму на 500-600 руб. в сутки.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Имеются недоработки в системе 1С, не позволяющие сократить время подготовки документов и их объем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Заявленный плотный график однодневных радиальных маршрутов по РО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</dsp:txBody>
      <dsp:txXfrm>
        <a:off x="191905" y="249621"/>
        <a:ext cx="8401167" cy="354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C16F-CD6A-4F8B-A494-03CB54A23F21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EAB-9010-45EF-BC4C-2B5FBA1F8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1F8-71C2-4FB2-AAC0-2F65769A732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726730"/>
            <a:ext cx="8784977" cy="186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 итогах учебных и производственных практик, взаимодействии с работодателями и результатах мониторинга трудоустройства выпускников 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Института наук о Земле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2019 году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 января 2020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4149080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Зам. директора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Труфанов Алексей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5" y="186964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2015" y="17424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Открытие «Точки кипения ЮФУ»</a:t>
            </a:r>
            <a:br>
              <a:rPr lang="ru-RU" sz="2800" b="1" dirty="0" smtClean="0"/>
            </a:br>
            <a:r>
              <a:rPr lang="ru-RU" sz="2800" b="1" dirty="0" smtClean="0"/>
              <a:t>21 мая 2019 г.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5" y="2698500"/>
            <a:ext cx="2446881" cy="3262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04" y="3284984"/>
            <a:ext cx="2498422" cy="3331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92" y="2698500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5" y="186964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2015" y="1700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Конференция </a:t>
            </a:r>
            <a:r>
              <a:rPr lang="ru-RU" sz="2800" b="1" dirty="0"/>
              <a:t>Ассоциации выпускников ЮФУ </a:t>
            </a:r>
            <a:r>
              <a:rPr lang="ru-RU" sz="2800" b="1" dirty="0" smtClean="0"/>
              <a:t>на </a:t>
            </a:r>
            <a:r>
              <a:rPr lang="ru-RU" sz="2800" b="1" dirty="0"/>
              <a:t>тему «Формы взаимодействия выпускников и Университета»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20 декабря </a:t>
            </a:r>
            <a:r>
              <a:rPr lang="ru-RU" sz="2800" b="1" dirty="0" smtClean="0"/>
              <a:t>2019 г.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45359"/>
            <a:ext cx="2913788" cy="3885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21357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33183"/>
            <a:ext cx="9143999" cy="3396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800" b="1" dirty="0" smtClean="0"/>
              <a:t>Трудоустройство выпускников 2019 года по результатам мониторинга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28612441"/>
              </p:ext>
            </p:extLst>
          </p:nvPr>
        </p:nvGraphicFramePr>
        <p:xfrm>
          <a:off x="1259632" y="2204864"/>
          <a:ext cx="676875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1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33183"/>
            <a:ext cx="9143999" cy="3396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800" b="1" dirty="0" smtClean="0"/>
              <a:t>Специфика трудоустройства выпускников 2019 года по направлениям подготовки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5736"/>
              </p:ext>
            </p:extLst>
          </p:nvPr>
        </p:nvGraphicFramePr>
        <p:xfrm>
          <a:off x="1331640" y="2132856"/>
          <a:ext cx="66967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89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Разновидности учебных и производственных практик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744" y="2204864"/>
            <a:ext cx="873279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 smtClean="0"/>
              <a:t>Типы </a:t>
            </a:r>
            <a:r>
              <a:rPr lang="ru-RU" sz="1900" b="1" dirty="0"/>
              <a:t>учебной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</a:t>
            </a:r>
            <a:r>
              <a:rPr lang="ru-RU" sz="1900" dirty="0" smtClean="0"/>
              <a:t>навыков;</a:t>
            </a:r>
            <a:endParaRPr lang="ru-RU" sz="1900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навыков, в </a:t>
            </a:r>
            <a:r>
              <a:rPr lang="ru-RU" sz="1900" dirty="0" err="1"/>
              <a:t>т.ч</a:t>
            </a:r>
            <a:r>
              <a:rPr lang="ru-RU" sz="1900" dirty="0"/>
              <a:t>. первичных умений и навыков научно-исследовательской </a:t>
            </a:r>
            <a:r>
              <a:rPr lang="ru-RU" sz="1900" dirty="0" smtClean="0"/>
              <a:t>деятельности.</a:t>
            </a: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Типы производственной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профессиональных умений и опыта профессиональной </a:t>
            </a:r>
            <a:r>
              <a:rPr lang="ru-RU" sz="1900" dirty="0" smtClean="0"/>
              <a:t>деятельности;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</a:t>
            </a:r>
            <a:r>
              <a:rPr lang="ru-RU" sz="1900" dirty="0" smtClean="0"/>
              <a:t>реддипломная практика;</a:t>
            </a:r>
            <a:endParaRPr lang="ru-RU" sz="1900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Научно-исследовательская работа.</a:t>
            </a: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Способы проведения учебной и производственной </a:t>
            </a:r>
            <a:r>
              <a:rPr lang="ru-RU" sz="1900" b="1" dirty="0" smtClean="0"/>
              <a:t>практики:</a:t>
            </a:r>
            <a:endParaRPr lang="ru-RU" sz="1900" b="1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стационарная;</a:t>
            </a:r>
            <a:endParaRPr lang="ru-RU" sz="1900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выездная;</a:t>
            </a:r>
            <a:endParaRPr lang="ru-RU" sz="1900" dirty="0"/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выездная (полевая</a:t>
            </a:r>
            <a:r>
              <a:rPr lang="ru-RU" sz="1900" dirty="0" smtClean="0"/>
              <a:t>).</a:t>
            </a:r>
            <a:endParaRPr lang="ru-RU" sz="19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744" y="2204864"/>
            <a:ext cx="8732799" cy="5421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производственную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было направлено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магистратуры.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2017-2019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о сотрудничестве с различными организациями, предоставляющими места для прохождения практики студентам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организации – стратегические партнеры, обеспечивающие места прохождения производственных практик 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«Северо-Восточное ПГО», Магадан;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НПГФ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«Полиметалл», Благовещенск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Амакинская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ГРЭ,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ГРЭ»,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Ботуобинская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ГРЭ» АК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Алроса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Якутия; АО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«Охотская ГГК», Хабаровский край; ООО «Статус», Магаданская область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Трансуголь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Иркутск;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ЮНЦ РАН; ФГБУ «Северо-Кавказское управление по гидрометеорологии и мониторингу окружающей среды»; 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ВНИГРИуголь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ФГБУ «Гидрохимический институт», НП «Ассоциация Инженерные изыскания в строительстве»,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ДонГео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картографическая компания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ЦКП «Центр изучения минерального сырья и состояния окружающей среды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ФГБНУ «АЗНИИРХ»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 smtClean="0"/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Педагогическая и научно-педагогическая практика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046" y="2420888"/>
            <a:ext cx="87849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стабильных партнеров, обеспечивающих прохождение педагогической практики следует отметить следующие образовательные учреждения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Ростова-на-Дону и Ростовской области: МБОУ Лицей № 3, МБОУ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 60»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МБОУ «Школа № 37, МБОУ «Школа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57»,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58»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Ростов-н/Д; МБОУ СОШ № 1, с. Песчанокопское РО; МБОУ СОШ «Порт-Катоновская», Азовского р-на РО;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Кашарская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 1», Шолоховский р-он РО; МБОУ СОШ № 14, пос. Синегорский,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Белокалитвенский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р-он РО; МБОУ «Донская СОШ», Зерноградский р-н РО;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5 г. Белая Калитва РО; МБОУ СОШ №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Шолоховский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Белокалитвенского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РО;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«Образование в течение всей жизни», г. Ростов-на-Дону.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628800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Базы учебных практик студентов</a:t>
            </a:r>
            <a:br>
              <a:rPr lang="ru-RU" sz="2800" b="1" dirty="0"/>
            </a:br>
            <a:r>
              <a:rPr lang="ru-RU" sz="2800" b="1" dirty="0"/>
              <a:t>Института наук о Земле ЮФУ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948" y="2347118"/>
            <a:ext cx="637188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«Белая Речка» (</a:t>
            </a:r>
            <a:r>
              <a:rPr lang="ru-RU" dirty="0" err="1" smtClean="0"/>
              <a:t>Респ</a:t>
            </a:r>
            <a:r>
              <a:rPr lang="ru-RU" dirty="0"/>
              <a:t>. </a:t>
            </a:r>
            <a:r>
              <a:rPr lang="ru-RU" dirty="0" smtClean="0"/>
              <a:t>Адыгея);</a:t>
            </a:r>
            <a:endParaRPr lang="ru-RU" dirty="0"/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«Витязь» </a:t>
            </a:r>
            <a:r>
              <a:rPr lang="ru-RU" dirty="0" smtClean="0"/>
              <a:t>( </a:t>
            </a:r>
            <a:r>
              <a:rPr lang="ru-RU" dirty="0"/>
              <a:t>г. </a:t>
            </a:r>
            <a:r>
              <a:rPr lang="ru-RU" dirty="0" smtClean="0"/>
              <a:t>Геленджик);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</a:t>
            </a:r>
            <a:r>
              <a:rPr lang="ru-RU" dirty="0" err="1"/>
              <a:t>Таймази</a:t>
            </a:r>
            <a:r>
              <a:rPr lang="ru-RU" dirty="0"/>
              <a:t>» (Сев. Осетия);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Буровой полигон Новочеркасского геолого-разведочного колледжа;</a:t>
            </a:r>
            <a:endParaRPr lang="ru-RU" dirty="0"/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ЮНЦ РАН в пос. </a:t>
            </a:r>
            <a:r>
              <a:rPr lang="ru-RU" dirty="0" err="1" smtClean="0"/>
              <a:t>Кагальник</a:t>
            </a:r>
            <a:r>
              <a:rPr lang="ru-RU" dirty="0" smtClean="0"/>
              <a:t>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БПОиТ</a:t>
            </a:r>
            <a:r>
              <a:rPr lang="ru-RU" dirty="0" smtClean="0"/>
              <a:t> «</a:t>
            </a:r>
            <a:r>
              <a:rPr lang="ru-RU" dirty="0" err="1" smtClean="0"/>
              <a:t>Лиманчик</a:t>
            </a:r>
            <a:r>
              <a:rPr lang="ru-RU" dirty="0" smtClean="0"/>
              <a:t>»</a:t>
            </a:r>
            <a:endParaRPr lang="ru-RU" dirty="0"/>
          </a:p>
          <a:p>
            <a:pPr algn="just">
              <a:lnSpc>
                <a:spcPct val="80000"/>
              </a:lnSpc>
              <a:spcAft>
                <a:spcPts val="400"/>
              </a:spcAft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3431"/>
          <a:stretch/>
        </p:blipFill>
        <p:spPr>
          <a:xfrm>
            <a:off x="237151" y="4516486"/>
            <a:ext cx="1958585" cy="1441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1" y="4174629"/>
            <a:ext cx="2378319" cy="17831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4252639"/>
            <a:ext cx="2256369" cy="1691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3681"/>
          <a:stretch/>
        </p:blipFill>
        <p:spPr>
          <a:xfrm>
            <a:off x="6761746" y="2276872"/>
            <a:ext cx="2274750" cy="1871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/>
          <a:stretch/>
        </p:blipFill>
        <p:spPr>
          <a:xfrm>
            <a:off x="2293129" y="4516486"/>
            <a:ext cx="1990839" cy="14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684420"/>
              </p:ext>
            </p:extLst>
          </p:nvPr>
        </p:nvGraphicFramePr>
        <p:xfrm>
          <a:off x="202106" y="1916832"/>
          <a:ext cx="4572000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105084"/>
              </p:ext>
            </p:extLst>
          </p:nvPr>
        </p:nvGraphicFramePr>
        <p:xfrm>
          <a:off x="4572000" y="3284984"/>
          <a:ext cx="4572000" cy="33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52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24085"/>
              </p:ext>
            </p:extLst>
          </p:nvPr>
        </p:nvGraphicFramePr>
        <p:xfrm>
          <a:off x="1043608" y="1487496"/>
          <a:ext cx="7472466" cy="5219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3266"/>
                <a:gridCol w="324261"/>
                <a:gridCol w="324261"/>
                <a:gridCol w="324261"/>
                <a:gridCol w="324261"/>
                <a:gridCol w="324261"/>
                <a:gridCol w="683263"/>
                <a:gridCol w="926458"/>
                <a:gridCol w="926458"/>
                <a:gridCol w="891716"/>
              </a:tblGrid>
              <a:tr h="7532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Направления подготовки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студентов по курсам на 4.03.2019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Всего студентов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Норматив расходов на практику, 2017, 2018 гг. набора,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Норматив расходов на практику, до 2017 г. набора, 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Бюджет практики, 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9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Бакалавриат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84" marR="7684" marT="76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05.03.01 Геология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480,0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05.03.02 География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05.03.04 Гидрометеорология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05.03.06 Экология и природопользование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44.03.01 Педагогическое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Специалитет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21.05.02 Прикладная геология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Магистратура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Управление природопользованием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Экологический мониторинг и охрана природы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Инженерно-экологические и инженерно-геологические изыскания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Экологический мониторинг геологической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Прикладная геоэкология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Экология прибрежных территорий и шельфовой зоны Мирового океана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37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Социально-экономическая география и регионоведение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  <a:tr h="1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3553,7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ctr"/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73740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45" y="4384466"/>
            <a:ext cx="3144099" cy="2358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767598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Заключительный </a:t>
            </a:r>
            <a:r>
              <a:rPr lang="ru-RU" sz="2400" b="1" dirty="0"/>
              <a:t>(</a:t>
            </a:r>
            <a:r>
              <a:rPr lang="ru-RU" sz="2400" b="1" dirty="0" smtClean="0"/>
              <a:t>очный) этап </a:t>
            </a:r>
            <a:r>
              <a:rPr lang="en-US" sz="2400" b="1" dirty="0"/>
              <a:t>II </a:t>
            </a:r>
            <a:r>
              <a:rPr lang="ru-RU" sz="2400" b="1" dirty="0"/>
              <a:t>Всероссийской студенческой олимпиады «Я – профессионал» (17.02.2019 г.) по направлениям «Геология» и «Экология»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1890"/>
            <a:ext cx="3075009" cy="2306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35" y="2492132"/>
            <a:ext cx="3190234" cy="23926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64" y="4454780"/>
            <a:ext cx="3078345" cy="23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737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17814"/>
              </p:ext>
            </p:extLst>
          </p:nvPr>
        </p:nvGraphicFramePr>
        <p:xfrm>
          <a:off x="827584" y="1495187"/>
          <a:ext cx="7704853" cy="5246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631"/>
                <a:gridCol w="334344"/>
                <a:gridCol w="334344"/>
                <a:gridCol w="334344"/>
                <a:gridCol w="334344"/>
                <a:gridCol w="334344"/>
                <a:gridCol w="704512"/>
                <a:gridCol w="955271"/>
                <a:gridCol w="955271"/>
                <a:gridCol w="919448"/>
              </a:tblGrid>
              <a:tr h="9306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Направления подготовки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студентов по курсам на 22.01.2020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студентов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Норматив расходов на практику, 2017, 2018, 2019 гг. набора,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Норматив расходов на практику, до 2017 г. набора, 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Бюджет практики,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</a:tr>
              <a:tr h="213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47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Бакалавриат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05.03.01 Геология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05.03.02 География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05.03.04 Гидрометеорология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480,0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05.03.06 Экология и природопользование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44.03.01 Педагогическое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Специалитет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21.05.02 Прикладная геология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699,0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Магистратура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Экологический мониторинг и охрана природы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Инженерно-экологические и инженерно-геологические изыскания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Экологический мониторинг геологической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Прикладная геоэкология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Экология прибрежных территорий и шельфовой зоны Мирового океана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37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Социально-экономическая география и регионоведение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  <a:tr h="186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772816"/>
            <a:ext cx="8229600" cy="267625"/>
          </a:xfrm>
        </p:spPr>
        <p:txBody>
          <a:bodyPr>
            <a:noAutofit/>
          </a:bodyPr>
          <a:lstStyle/>
          <a:p>
            <a:r>
              <a:rPr lang="ru-RU" sz="1600" dirty="0" smtClean="0"/>
              <a:t>Стоимость предоставления услуг на БП «</a:t>
            </a:r>
            <a:r>
              <a:rPr lang="ru-RU" sz="1600" dirty="0" err="1" smtClean="0"/>
              <a:t>Таймази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3417"/>
              </p:ext>
            </p:extLst>
          </p:nvPr>
        </p:nvGraphicFramePr>
        <p:xfrm>
          <a:off x="1259632" y="2204864"/>
          <a:ext cx="6641449" cy="4525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44"/>
                <a:gridCol w="1045101"/>
                <a:gridCol w="1045101"/>
                <a:gridCol w="1045101"/>
                <a:gridCol w="1045101"/>
                <a:gridCol w="1045101"/>
              </a:tblGrid>
              <a:tr h="640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питания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без питания (без удобств)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с питанием (без удобств)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без питания (с удобствами)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с питанием (с удобствами)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16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= 2 + 3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= 2 + 5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без НДС, без отчислений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149,60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649,60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без НДС, с отчислениями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625,00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187,00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812,00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1 125,00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с НДС, с отчислениями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224,40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974,40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1 350,00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28656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b"/>
                </a:tc>
              </a:tr>
              <a:tr h="55626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>
                          <a:effectLst/>
                        </a:rPr>
                        <a:t>Сводная таблица стоимости предоставления услуг в БП Белая речка</a:t>
                      </a:r>
                      <a:endParaRPr lang="ru-RU" sz="12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питания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без питания (без удобств)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с питанием (без удобств)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без питания (с удобствами)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койко-места с питанием (с удобствами)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210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= 2 + 3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= 2 + 5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без НДС, без отчислений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440,00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без НДС, с отчислениями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687,50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1 237,50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687,50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1 375,00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  <a:tr h="3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с НДС, с отчислениями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825,00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660,00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1 485,00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825,00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1 650,00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28" marR="8428" marT="8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772816"/>
            <a:ext cx="8229600" cy="267625"/>
          </a:xfrm>
        </p:spPr>
        <p:txBody>
          <a:bodyPr>
            <a:noAutofit/>
          </a:bodyPr>
          <a:lstStyle/>
          <a:p>
            <a:r>
              <a:rPr lang="ru-RU" sz="1600" dirty="0" smtClean="0"/>
              <a:t>Стоимость предоставления услуг на БП «</a:t>
            </a:r>
            <a:r>
              <a:rPr lang="ru-RU" sz="1600" dirty="0" err="1" smtClean="0"/>
              <a:t>Лиманчик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15178"/>
              </p:ext>
            </p:extLst>
          </p:nvPr>
        </p:nvGraphicFramePr>
        <p:xfrm>
          <a:off x="179513" y="2436813"/>
          <a:ext cx="8784973" cy="2504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250"/>
                <a:gridCol w="885159"/>
                <a:gridCol w="885159"/>
                <a:gridCol w="885159"/>
                <a:gridCol w="885159"/>
                <a:gridCol w="885159"/>
                <a:gridCol w="789982"/>
                <a:gridCol w="789982"/>
                <a:gridCol w="789982"/>
                <a:gridCol w="789982"/>
              </a:tblGrid>
              <a:tr h="1281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питания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(без удобств)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(без удобств)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(с удобствами на этаже)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(с удобствами на этаже)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(с удобствами в номере)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Предоставление койко-места с питанием (с удобствами в номере)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(номера повышенной комфортности)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(номера повышенной комфортности)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</a:tr>
              <a:tr h="210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= 2 + 3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= 2 + 5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= 2 + 7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= 2 + 9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</a:tr>
              <a:tr h="3372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без НДС, без отчислений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599,97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1 124,97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1 349,97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1 275,00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1 874,97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1 612,50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2 212,47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</a:tr>
              <a:tr h="3372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без НДС, с отчислениями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666,67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583,33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833,33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1 416,67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2 083,34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1 791,67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2 458,34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</a:tr>
              <a:tr h="3372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с НДС, с отчислениями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1 700,00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2 150,00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2 950,00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Положительные моменты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9815744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Проблемы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0595473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800" b="1" dirty="0" smtClean="0"/>
              <a:t>Благодарю за внимание!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700808"/>
            <a:ext cx="8793423" cy="5040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Динамика количества участников Олимпиады </a:t>
            </a:r>
            <a:br>
              <a:rPr lang="ru-RU" sz="2800" dirty="0" smtClean="0"/>
            </a:br>
            <a:r>
              <a:rPr lang="ru-RU" sz="2800" dirty="0" smtClean="0"/>
              <a:t>«Я – профессионал»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99374"/>
              </p:ext>
            </p:extLst>
          </p:nvPr>
        </p:nvGraphicFramePr>
        <p:xfrm>
          <a:off x="1598318" y="2204864"/>
          <a:ext cx="768486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9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География участников очного тура Олимпиады </a:t>
            </a:r>
            <a:br>
              <a:rPr lang="ru-RU" sz="2800" dirty="0" smtClean="0"/>
            </a:br>
            <a:r>
              <a:rPr lang="ru-RU" sz="2800" dirty="0" smtClean="0"/>
              <a:t>«Я – профессионал» 2019 года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465168652"/>
              </p:ext>
            </p:extLst>
          </p:nvPr>
        </p:nvGraphicFramePr>
        <p:xfrm>
          <a:off x="683568" y="2276872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2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2880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География участников очного тура Олимпиады </a:t>
            </a:r>
            <a:br>
              <a:rPr lang="ru-RU" sz="2800" dirty="0"/>
            </a:br>
            <a:r>
              <a:rPr lang="ru-RU" sz="2800" dirty="0"/>
              <a:t>«Я – профессионал» </a:t>
            </a:r>
            <a:r>
              <a:rPr lang="ru-RU" sz="2800" dirty="0" smtClean="0"/>
              <a:t>2020 </a:t>
            </a:r>
            <a:r>
              <a:rPr lang="ru-RU" sz="2800" dirty="0"/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603854592"/>
              </p:ext>
            </p:extLst>
          </p:nvPr>
        </p:nvGraphicFramePr>
        <p:xfrm>
          <a:off x="242514" y="2393504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37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862119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Участники Финала </a:t>
            </a:r>
            <a:r>
              <a:rPr lang="ru-RU" sz="2800" b="1" dirty="0"/>
              <a:t>Осеннего кубка Международного инженерного чемпионата «</a:t>
            </a:r>
            <a:r>
              <a:rPr lang="en-US" sz="2800" b="1" dirty="0"/>
              <a:t>CASE</a:t>
            </a:r>
            <a:r>
              <a:rPr lang="ru-RU" sz="2800" b="1" dirty="0"/>
              <a:t>-</a:t>
            </a:r>
            <a:r>
              <a:rPr lang="en-US" sz="2800" b="1" dirty="0"/>
              <a:t>IN</a:t>
            </a:r>
            <a:r>
              <a:rPr lang="ru-RU" sz="2800" b="1" dirty="0" smtClean="0"/>
              <a:t>» </a:t>
            </a:r>
            <a:br>
              <a:rPr lang="ru-RU" sz="2800" b="1" dirty="0" smtClean="0"/>
            </a:br>
            <a:r>
              <a:rPr lang="ru-RU" sz="2800" b="1" dirty="0" smtClean="0"/>
              <a:t>г. Москва 12-13 декабря 2019 г.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67" y="2880362"/>
            <a:ext cx="4245821" cy="3184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852936"/>
            <a:ext cx="4328096" cy="32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87" y="3621078"/>
            <a:ext cx="2247713" cy="2996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34" y="3656028"/>
            <a:ext cx="2221501" cy="296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767598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День </a:t>
            </a:r>
            <a:r>
              <a:rPr lang="ru-RU" sz="2400" b="1" dirty="0"/>
              <a:t>карьеры ЮФУ и Ярмарка вакансий на площадке физического факультета</a:t>
            </a:r>
            <a:r>
              <a:rPr lang="ru-RU" sz="2400" b="1" dirty="0" smtClean="0"/>
              <a:t> (04-06 </a:t>
            </a:r>
            <a:r>
              <a:rPr lang="ru-RU" sz="2400" b="1" dirty="0"/>
              <a:t>апреля 2019 </a:t>
            </a:r>
            <a:r>
              <a:rPr lang="ru-RU" sz="2400" b="1" dirty="0" smtClean="0"/>
              <a:t>г.)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942" y="2981741"/>
            <a:ext cx="3038811" cy="2279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99" y="2663893"/>
            <a:ext cx="2177531" cy="29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894982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День выпускника </a:t>
            </a:r>
            <a:r>
              <a:rPr lang="ru-RU" sz="2400" b="1" dirty="0"/>
              <a:t>ЮФУ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(18 мая </a:t>
            </a:r>
            <a:r>
              <a:rPr lang="ru-RU" sz="2400" b="1" dirty="0"/>
              <a:t>2019 </a:t>
            </a:r>
            <a:r>
              <a:rPr lang="ru-RU" sz="2400" b="1" dirty="0" smtClean="0"/>
              <a:t>г.)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" y="2460684"/>
            <a:ext cx="2643758" cy="35250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73" y="2460684"/>
            <a:ext cx="2671850" cy="35624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22" y="3068960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016163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Победители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</a:t>
            </a:r>
            <a:r>
              <a:rPr lang="ru-RU" sz="2400" b="1" dirty="0"/>
              <a:t>кинофестиваля короткометражных фильмов ЮФУ, под девизом «Образование объединяет»</a:t>
            </a:r>
            <a:r>
              <a:rPr lang="ru-RU" sz="2400" b="1" dirty="0" smtClean="0"/>
              <a:t> в номинации </a:t>
            </a:r>
            <a:r>
              <a:rPr lang="ru-RU" sz="2400" b="1" dirty="0"/>
              <a:t>«Лучший документальный фильм»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(18 мая </a:t>
            </a:r>
            <a:r>
              <a:rPr lang="ru-RU" sz="2400" b="1" dirty="0"/>
              <a:t>2019 </a:t>
            </a:r>
            <a:r>
              <a:rPr lang="ru-RU" sz="2400" b="1" dirty="0" smtClean="0"/>
              <a:t>г.)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10" y="3356992"/>
            <a:ext cx="4211960" cy="3158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9020"/>
            <a:ext cx="4031959" cy="30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1463</Words>
  <Application>Microsoft Office PowerPoint</Application>
  <PresentationFormat>Экран (4:3)</PresentationFormat>
  <Paragraphs>495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Об итогах учебных и производственных практик, взаимодействии с работодателями и результатах мониторинга трудоустройства выпускников  Института наук о Земле в 2019 году     23 января 2020 г.</vt:lpstr>
      <vt:lpstr>Заключительный (очный) этап II Всероссийской студенческой олимпиады «Я – профессионал» (17.02.2019 г.) по направлениям «Геология» и «Экология» </vt:lpstr>
      <vt:lpstr>Динамика количества участников Олимпиады  «Я – профессионал»</vt:lpstr>
      <vt:lpstr>География участников очного тура Олимпиады  «Я – профессионал» 2019 года</vt:lpstr>
      <vt:lpstr>География участников очного тура Олимпиады  «Я – профессионал» 2020 года</vt:lpstr>
      <vt:lpstr>Участники Финала Осеннего кубка Международного инженерного чемпионата «CASE-IN»  г. Москва 12-13 декабря 2019 г.  </vt:lpstr>
      <vt:lpstr>День карьеры ЮФУ и Ярмарка вакансий на площадке физического факультета (04-06 апреля 2019 г.)</vt:lpstr>
      <vt:lpstr>День выпускника ЮФУ  (18 мая 2019 г.)</vt:lpstr>
      <vt:lpstr>Победители III кинофестиваля короткометражных фильмов ЮФУ, под девизом «Образование объединяет» в номинации «Лучший документальный фильм» (18 мая 2019 г.)</vt:lpstr>
      <vt:lpstr>Открытие «Точки кипения ЮФУ» 21 мая 2019 г.</vt:lpstr>
      <vt:lpstr>Конференция Ассоциации выпускников ЮФУ на тему «Формы взаимодействия выпускников и Университета» 20 декабря 2019 г.</vt:lpstr>
      <vt:lpstr>  Трудоустройство выпускников 2019 года по результатам мониторинга</vt:lpstr>
      <vt:lpstr>  Специфика трудоустройства выпускников 2019 года по направлениям подготовки</vt:lpstr>
      <vt:lpstr>Разновидности учебных и производственных практик</vt:lpstr>
      <vt:lpstr>Презентация PowerPoint</vt:lpstr>
      <vt:lpstr>  Педагогическая и научно-педагогическая практика </vt:lpstr>
      <vt:lpstr>Базы учебных практик студентов Института наук о Земле ЮФУ </vt:lpstr>
      <vt:lpstr>Презентация PowerPoint</vt:lpstr>
      <vt:lpstr>Презентация PowerPoint</vt:lpstr>
      <vt:lpstr>Презентация PowerPoint</vt:lpstr>
      <vt:lpstr>Стоимость предоставления услуг на БП «Таймази»</vt:lpstr>
      <vt:lpstr>Стоимость предоставления услуг на БП «Лиманчик»</vt:lpstr>
      <vt:lpstr> Положительные моменты </vt:lpstr>
      <vt:lpstr> Проблемы </vt:lpstr>
      <vt:lpstr> Благодарю за внимание! 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наук о Земле</dc:title>
  <dc:creator>KUZNETSOV</dc:creator>
  <cp:lastModifiedBy>Alex</cp:lastModifiedBy>
  <cp:revision>503</cp:revision>
  <cp:lastPrinted>2013-11-27T12:26:39Z</cp:lastPrinted>
  <dcterms:created xsi:type="dcterms:W3CDTF">2013-11-19T21:36:39Z</dcterms:created>
  <dcterms:modified xsi:type="dcterms:W3CDTF">2020-01-23T00:17:40Z</dcterms:modified>
</cp:coreProperties>
</file>